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8"/>
  </p:notesMasterIdLst>
  <p:sldIdLst>
    <p:sldId id="257" r:id="rId5"/>
    <p:sldId id="272" r:id="rId6"/>
    <p:sldId id="273" r:id="rId7"/>
    <p:sldId id="275" r:id="rId8"/>
    <p:sldId id="274" r:id="rId9"/>
    <p:sldId id="276" r:id="rId10"/>
    <p:sldId id="286" r:id="rId11"/>
    <p:sldId id="287" r:id="rId12"/>
    <p:sldId id="267" r:id="rId13"/>
    <p:sldId id="268" r:id="rId14"/>
    <p:sldId id="269" r:id="rId15"/>
    <p:sldId id="270" r:id="rId16"/>
    <p:sldId id="277" r:id="rId17"/>
    <p:sldId id="278" r:id="rId18"/>
    <p:sldId id="280" r:id="rId19"/>
    <p:sldId id="289" r:id="rId20"/>
    <p:sldId id="283" r:id="rId21"/>
    <p:sldId id="279" r:id="rId22"/>
    <p:sldId id="284" r:id="rId23"/>
    <p:sldId id="281" r:id="rId24"/>
    <p:sldId id="285" r:id="rId25"/>
    <p:sldId id="259" r:id="rId26"/>
    <p:sldId id="288" r:id="rId27"/>
    <p:sldId id="260" r:id="rId28"/>
    <p:sldId id="261" r:id="rId29"/>
    <p:sldId id="262" r:id="rId30"/>
    <p:sldId id="263" r:id="rId31"/>
    <p:sldId id="264" r:id="rId32"/>
    <p:sldId id="265" r:id="rId33"/>
    <p:sldId id="292" r:id="rId34"/>
    <p:sldId id="291" r:id="rId35"/>
    <p:sldId id="290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0D765-4419-3649-A132-A90ADDBF3CCA}" v="2" dt="2022-04-21T04:46:32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99" autoAdjust="0"/>
    <p:restoredTop sz="78511" autoAdjust="0"/>
  </p:normalViewPr>
  <p:slideViewPr>
    <p:cSldViewPr>
      <p:cViewPr varScale="1">
        <p:scale>
          <a:sx n="87" d="100"/>
          <a:sy n="87" d="100"/>
        </p:scale>
        <p:origin x="12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ER Elizabeth [Rossmoyne Senior High School]" userId="45570fc7-c0a4-4b7f-b0e7-682d9932c05c" providerId="ADAL" clId="{7F40D765-4419-3649-A132-A90ADDBF3CCA}"/>
    <pc:docChg chg="custSel addSld delSld modSld sldOrd">
      <pc:chgData name="RAYNER Elizabeth [Rossmoyne Senior High School]" userId="45570fc7-c0a4-4b7f-b0e7-682d9932c05c" providerId="ADAL" clId="{7F40D765-4419-3649-A132-A90ADDBF3CCA}" dt="2022-04-21T04:46:37.753" v="47" actId="20577"/>
      <pc:docMkLst>
        <pc:docMk/>
      </pc:docMkLst>
      <pc:sldChg chg="del">
        <pc:chgData name="RAYNER Elizabeth [Rossmoyne Senior High School]" userId="45570fc7-c0a4-4b7f-b0e7-682d9932c05c" providerId="ADAL" clId="{7F40D765-4419-3649-A132-A90ADDBF3CCA}" dt="2022-04-21T04:39:57.276" v="0" actId="2696"/>
        <pc:sldMkLst>
          <pc:docMk/>
          <pc:sldMk cId="100406502" sldId="266"/>
        </pc:sldMkLst>
      </pc:sldChg>
      <pc:sldChg chg="addSp delSp modSp new mod">
        <pc:chgData name="RAYNER Elizabeth [Rossmoyne Senior High School]" userId="45570fc7-c0a4-4b7f-b0e7-682d9932c05c" providerId="ADAL" clId="{7F40D765-4419-3649-A132-A90ADDBF3CCA}" dt="2022-04-21T04:40:17.847" v="23" actId="478"/>
        <pc:sldMkLst>
          <pc:docMk/>
          <pc:sldMk cId="3789164584" sldId="290"/>
        </pc:sldMkLst>
        <pc:spChg chg="mod">
          <ac:chgData name="RAYNER Elizabeth [Rossmoyne Senior High School]" userId="45570fc7-c0a4-4b7f-b0e7-682d9932c05c" providerId="ADAL" clId="{7F40D765-4419-3649-A132-A90ADDBF3CCA}" dt="2022-04-21T04:40:07.343" v="19" actId="20577"/>
          <ac:spMkLst>
            <pc:docMk/>
            <pc:sldMk cId="3789164584" sldId="290"/>
            <ac:spMk id="2" creationId="{0C7FCD17-0C4C-7945-AB2C-43C4BA042064}"/>
          </ac:spMkLst>
        </pc:spChg>
        <pc:spChg chg="del">
          <ac:chgData name="RAYNER Elizabeth [Rossmoyne Senior High School]" userId="45570fc7-c0a4-4b7f-b0e7-682d9932c05c" providerId="ADAL" clId="{7F40D765-4419-3649-A132-A90ADDBF3CCA}" dt="2022-04-21T04:40:17.847" v="23" actId="478"/>
          <ac:spMkLst>
            <pc:docMk/>
            <pc:sldMk cId="3789164584" sldId="290"/>
            <ac:spMk id="3" creationId="{0B3F1814-0F3B-9A4F-8DD7-992A0064D150}"/>
          </ac:spMkLst>
        </pc:spChg>
        <pc:picChg chg="add mod">
          <ac:chgData name="RAYNER Elizabeth [Rossmoyne Senior High School]" userId="45570fc7-c0a4-4b7f-b0e7-682d9932c05c" providerId="ADAL" clId="{7F40D765-4419-3649-A132-A90ADDBF3CCA}" dt="2022-04-21T04:40:13.027" v="22" actId="1076"/>
          <ac:picMkLst>
            <pc:docMk/>
            <pc:sldMk cId="3789164584" sldId="290"/>
            <ac:picMk id="4" creationId="{55BBDBA9-3026-BF48-B147-F7CF88AFC3C2}"/>
          </ac:picMkLst>
        </pc:picChg>
      </pc:sldChg>
      <pc:sldChg chg="addSp modSp new mod ord">
        <pc:chgData name="RAYNER Elizabeth [Rossmoyne Senior High School]" userId="45570fc7-c0a4-4b7f-b0e7-682d9932c05c" providerId="ADAL" clId="{7F40D765-4419-3649-A132-A90ADDBF3CCA}" dt="2022-04-21T04:46:37.753" v="47" actId="20577"/>
        <pc:sldMkLst>
          <pc:docMk/>
          <pc:sldMk cId="2585538617" sldId="291"/>
        </pc:sldMkLst>
        <pc:spChg chg="mod">
          <ac:chgData name="RAYNER Elizabeth [Rossmoyne Senior High School]" userId="45570fc7-c0a4-4b7f-b0e7-682d9932c05c" providerId="ADAL" clId="{7F40D765-4419-3649-A132-A90ADDBF3CCA}" dt="2022-04-21T04:46:37.753" v="47" actId="20577"/>
          <ac:spMkLst>
            <pc:docMk/>
            <pc:sldMk cId="2585538617" sldId="291"/>
            <ac:spMk id="2" creationId="{DC172985-D03C-F04F-B068-1629AC191A4F}"/>
          </ac:spMkLst>
        </pc:spChg>
        <pc:picChg chg="add mod">
          <ac:chgData name="RAYNER Elizabeth [Rossmoyne Senior High School]" userId="45570fc7-c0a4-4b7f-b0e7-682d9932c05c" providerId="ADAL" clId="{7F40D765-4419-3649-A132-A90ADDBF3CCA}" dt="2022-04-21T04:46:33.835" v="43" actId="14100"/>
          <ac:picMkLst>
            <pc:docMk/>
            <pc:sldMk cId="2585538617" sldId="291"/>
            <ac:picMk id="4" creationId="{75689989-9F53-CC45-BA8A-A794E48574C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E1B1A-C226-1449-AADF-FAAAE7B898D2}" type="doc">
      <dgm:prSet loTypeId="urn:microsoft.com/office/officeart/2005/8/layout/hierarchy1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EDE07A3-4724-2D4F-A42A-45AAEB791CA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Evolution</a:t>
          </a:r>
        </a:p>
      </dgm:t>
    </dgm:pt>
    <dgm:pt modelId="{297F9E25-F703-534E-98D3-B1318D2E6579}" type="parTrans" cxnId="{495AEAB3-DA79-8945-88C3-D2715C96D278}">
      <dgm:prSet/>
      <dgm:spPr/>
      <dgm:t>
        <a:bodyPr/>
        <a:lstStyle/>
        <a:p>
          <a:endParaRPr lang="en-GB"/>
        </a:p>
      </dgm:t>
    </dgm:pt>
    <dgm:pt modelId="{9A3B075D-AFB7-C249-AA1D-21064F76405C}" type="sibTrans" cxnId="{495AEAB3-DA79-8945-88C3-D2715C96D278}">
      <dgm:prSet/>
      <dgm:spPr/>
      <dgm:t>
        <a:bodyPr/>
        <a:lstStyle/>
        <a:p>
          <a:endParaRPr lang="en-GB"/>
        </a:p>
      </dgm:t>
    </dgm:pt>
    <dgm:pt modelId="{589357D4-52A5-B84D-9F46-A3483FC28AD9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1. Mutation</a:t>
          </a:r>
        </a:p>
      </dgm:t>
    </dgm:pt>
    <dgm:pt modelId="{8A2F8876-0942-9245-B8A7-954D14DBD695}" type="parTrans" cxnId="{7D3ACA66-1A1B-2C44-8D4D-6AB2F62F5CBA}">
      <dgm:prSet/>
      <dgm:spPr/>
      <dgm:t>
        <a:bodyPr/>
        <a:lstStyle/>
        <a:p>
          <a:endParaRPr lang="en-GB"/>
        </a:p>
      </dgm:t>
    </dgm:pt>
    <dgm:pt modelId="{65AE48EC-C1E3-6645-91BD-49D801C5AC2A}" type="sibTrans" cxnId="{7D3ACA66-1A1B-2C44-8D4D-6AB2F62F5CBA}">
      <dgm:prSet/>
      <dgm:spPr/>
      <dgm:t>
        <a:bodyPr/>
        <a:lstStyle/>
        <a:p>
          <a:endParaRPr lang="en-GB"/>
        </a:p>
      </dgm:t>
    </dgm:pt>
    <dgm:pt modelId="{49614CC5-B3CD-0742-925B-500382429D6E}" type="asst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GB" dirty="0"/>
            <a:t>Non-random changes to allele frequency of population </a:t>
          </a:r>
        </a:p>
      </dgm:t>
    </dgm:pt>
    <dgm:pt modelId="{0B87857E-8606-3F44-B51E-C3ADA5A82705}" type="parTrans" cxnId="{9C9BB6CC-8630-CF4E-92F1-F45CEF157AB2}">
      <dgm:prSet/>
      <dgm:spPr/>
      <dgm:t>
        <a:bodyPr/>
        <a:lstStyle/>
        <a:p>
          <a:endParaRPr lang="en-GB"/>
        </a:p>
      </dgm:t>
    </dgm:pt>
    <dgm:pt modelId="{A25D87E1-0EFD-9A4F-B866-8BA38E8E4A1F}" type="sibTrans" cxnId="{9C9BB6CC-8630-CF4E-92F1-F45CEF157AB2}">
      <dgm:prSet/>
      <dgm:spPr/>
      <dgm:t>
        <a:bodyPr/>
        <a:lstStyle/>
        <a:p>
          <a:endParaRPr lang="en-GB"/>
        </a:p>
      </dgm:t>
    </dgm:pt>
    <dgm:pt modelId="{4643C944-165C-A04E-88CB-6D5BAF4146ED}" type="asst">
      <dgm:prSet phldrT="[Text]"/>
      <dgm:spPr/>
      <dgm:t>
        <a:bodyPr/>
        <a:lstStyle/>
        <a:p>
          <a:r>
            <a:rPr lang="en-GB" dirty="0"/>
            <a:t>Random changes to allele frequency of population</a:t>
          </a:r>
        </a:p>
      </dgm:t>
    </dgm:pt>
    <dgm:pt modelId="{3D60878B-DD94-CD42-9B38-400B04138D88}" type="parTrans" cxnId="{DAED2724-7B88-0F41-A866-21A6E6699069}">
      <dgm:prSet/>
      <dgm:spPr/>
      <dgm:t>
        <a:bodyPr/>
        <a:lstStyle/>
        <a:p>
          <a:endParaRPr lang="en-GB"/>
        </a:p>
      </dgm:t>
    </dgm:pt>
    <dgm:pt modelId="{3FAB4AD7-FF47-0B48-9804-B253E8298F23}" type="sibTrans" cxnId="{DAED2724-7B88-0F41-A866-21A6E6699069}">
      <dgm:prSet/>
      <dgm:spPr/>
      <dgm:t>
        <a:bodyPr/>
        <a:lstStyle/>
        <a:p>
          <a:endParaRPr lang="en-GB"/>
        </a:p>
      </dgm:t>
    </dgm:pt>
    <dgm:pt modelId="{53F572CB-8CDB-9744-BEC3-5B6B815A77CE}" type="asst">
      <dgm:prSet phldrT="[Text]"/>
      <dgm:spPr/>
      <dgm:t>
        <a:bodyPr/>
        <a:lstStyle/>
        <a:p>
          <a:r>
            <a:rPr lang="en-GB" dirty="0"/>
            <a:t>Variation in Gene Pool</a:t>
          </a:r>
        </a:p>
      </dgm:t>
    </dgm:pt>
    <dgm:pt modelId="{B82FACA0-0B9F-7E4D-8A62-5A67E32D199E}" type="parTrans" cxnId="{6D39DE93-577A-E546-80B2-9E8FDFD6C7C6}">
      <dgm:prSet/>
      <dgm:spPr/>
      <dgm:t>
        <a:bodyPr/>
        <a:lstStyle/>
        <a:p>
          <a:endParaRPr lang="en-GB"/>
        </a:p>
      </dgm:t>
    </dgm:pt>
    <dgm:pt modelId="{3CFF64FF-1CC6-E74F-BAE1-9ACFE8211ECF}" type="sibTrans" cxnId="{6D39DE93-577A-E546-80B2-9E8FDFD6C7C6}">
      <dgm:prSet/>
      <dgm:spPr/>
      <dgm:t>
        <a:bodyPr/>
        <a:lstStyle/>
        <a:p>
          <a:endParaRPr lang="en-GB"/>
        </a:p>
      </dgm:t>
    </dgm:pt>
    <dgm:pt modelId="{849A7A57-34ED-7344-9EA1-EDCC4BAFDB56}" type="asst">
      <dgm:prSet phldrT="[Text]"/>
      <dgm:spPr/>
      <dgm:t>
        <a:bodyPr/>
        <a:lstStyle/>
        <a:p>
          <a:r>
            <a:rPr lang="en-GB" dirty="0"/>
            <a:t>Variation in Populations</a:t>
          </a:r>
        </a:p>
      </dgm:t>
    </dgm:pt>
    <dgm:pt modelId="{FE99E628-745C-0F4E-B51D-988B534163D3}" type="parTrans" cxnId="{A85E6F1F-008F-8E44-83CC-8F6287BAFC3C}">
      <dgm:prSet/>
      <dgm:spPr/>
      <dgm:t>
        <a:bodyPr/>
        <a:lstStyle/>
        <a:p>
          <a:endParaRPr lang="en-GB"/>
        </a:p>
      </dgm:t>
    </dgm:pt>
    <dgm:pt modelId="{C1D3EC8E-9F1A-E34E-9DA8-66049ABD7DF8}" type="sibTrans" cxnId="{A85E6F1F-008F-8E44-83CC-8F6287BAFC3C}">
      <dgm:prSet/>
      <dgm:spPr/>
      <dgm:t>
        <a:bodyPr/>
        <a:lstStyle/>
        <a:p>
          <a:endParaRPr lang="en-GB"/>
        </a:p>
      </dgm:t>
    </dgm:pt>
    <dgm:pt modelId="{938E6F6D-FB94-9143-8811-1151297C1956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2. Natural Selection</a:t>
          </a:r>
        </a:p>
      </dgm:t>
    </dgm:pt>
    <dgm:pt modelId="{1EB58FE5-D3D5-2645-B3B9-D026C808C7D1}" type="parTrans" cxnId="{69D6A4DB-B7EE-DB49-A38D-BC074E5F4F4A}">
      <dgm:prSet/>
      <dgm:spPr/>
      <dgm:t>
        <a:bodyPr/>
        <a:lstStyle/>
        <a:p>
          <a:endParaRPr lang="en-GB"/>
        </a:p>
      </dgm:t>
    </dgm:pt>
    <dgm:pt modelId="{0ABD2F70-7897-F443-8B22-97C41344D726}" type="sibTrans" cxnId="{69D6A4DB-B7EE-DB49-A38D-BC074E5F4F4A}">
      <dgm:prSet/>
      <dgm:spPr/>
      <dgm:t>
        <a:bodyPr/>
        <a:lstStyle/>
        <a:p>
          <a:endParaRPr lang="en-GB"/>
        </a:p>
      </dgm:t>
    </dgm:pt>
    <dgm:pt modelId="{2A3399BB-36D5-804F-A1C8-01613F9CD5F0}" type="asst">
      <dgm:prSet phldrT="[Text]"/>
      <dgm:spPr/>
      <dgm:t>
        <a:bodyPr/>
        <a:lstStyle/>
        <a:p>
          <a:r>
            <a:rPr lang="en-GB" dirty="0"/>
            <a:t>Sexual Selection</a:t>
          </a:r>
        </a:p>
      </dgm:t>
    </dgm:pt>
    <dgm:pt modelId="{E38A69F9-82FE-9B45-A99E-E97876FFB651}" type="parTrans" cxnId="{9EEA44C8-E495-3843-ADC3-0F0E603EE569}">
      <dgm:prSet/>
      <dgm:spPr/>
      <dgm:t>
        <a:bodyPr/>
        <a:lstStyle/>
        <a:p>
          <a:endParaRPr lang="en-GB"/>
        </a:p>
      </dgm:t>
    </dgm:pt>
    <dgm:pt modelId="{37FCEFAE-AC73-9446-85A9-69890F74B245}" type="sibTrans" cxnId="{9EEA44C8-E495-3843-ADC3-0F0E603EE569}">
      <dgm:prSet/>
      <dgm:spPr/>
      <dgm:t>
        <a:bodyPr/>
        <a:lstStyle/>
        <a:p>
          <a:endParaRPr lang="en-GB"/>
        </a:p>
      </dgm:t>
    </dgm:pt>
    <dgm:pt modelId="{C6D63560-24EF-1443-9F91-7A6E74BDCEC1}" type="asst">
      <dgm:prSet phldrT="[Text]"/>
      <dgm:spPr/>
      <dgm:t>
        <a:bodyPr/>
        <a:lstStyle/>
        <a:p>
          <a:r>
            <a:rPr lang="en-GB" dirty="0"/>
            <a:t>Artificial Selection (Selective breeding)</a:t>
          </a:r>
        </a:p>
      </dgm:t>
    </dgm:pt>
    <dgm:pt modelId="{4A3256EC-2D3D-A744-BF84-ADB7D5BFB57E}" type="parTrans" cxnId="{9F0A55B9-2119-6541-90DE-6D0C0C3181CD}">
      <dgm:prSet/>
      <dgm:spPr/>
      <dgm:t>
        <a:bodyPr/>
        <a:lstStyle/>
        <a:p>
          <a:endParaRPr lang="en-GB"/>
        </a:p>
      </dgm:t>
    </dgm:pt>
    <dgm:pt modelId="{29EC75AB-8863-4645-A7EC-77A43A41FFA2}" type="sibTrans" cxnId="{9F0A55B9-2119-6541-90DE-6D0C0C3181CD}">
      <dgm:prSet/>
      <dgm:spPr/>
      <dgm:t>
        <a:bodyPr/>
        <a:lstStyle/>
        <a:p>
          <a:endParaRPr lang="en-GB"/>
        </a:p>
      </dgm:t>
    </dgm:pt>
    <dgm:pt modelId="{F509661A-0EFF-0742-B89D-A05D32D6C590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3. Genetic Drift</a:t>
          </a:r>
        </a:p>
      </dgm:t>
    </dgm:pt>
    <dgm:pt modelId="{2DFEA888-71E8-7A44-92C0-77C9B544F43D}" type="parTrans" cxnId="{C3469491-7EAA-744D-9D1E-FA0E60B8C69D}">
      <dgm:prSet/>
      <dgm:spPr/>
      <dgm:t>
        <a:bodyPr/>
        <a:lstStyle/>
        <a:p>
          <a:endParaRPr lang="en-GB"/>
        </a:p>
      </dgm:t>
    </dgm:pt>
    <dgm:pt modelId="{F34487CC-1F5E-BC46-9F4B-BDB60A3DB0A4}" type="sibTrans" cxnId="{C3469491-7EAA-744D-9D1E-FA0E60B8C69D}">
      <dgm:prSet/>
      <dgm:spPr/>
      <dgm:t>
        <a:bodyPr/>
        <a:lstStyle/>
        <a:p>
          <a:endParaRPr lang="en-GB"/>
        </a:p>
      </dgm:t>
    </dgm:pt>
    <dgm:pt modelId="{8343F075-173B-4B4D-B998-49A65D7CC443}" type="asst">
      <dgm:prSet phldrT="[Text]"/>
      <dgm:spPr/>
      <dgm:t>
        <a:bodyPr/>
        <a:lstStyle/>
        <a:p>
          <a:r>
            <a:rPr lang="en-GB" dirty="0"/>
            <a:t>Bottleneck Effect</a:t>
          </a:r>
        </a:p>
      </dgm:t>
    </dgm:pt>
    <dgm:pt modelId="{7727314C-7CEE-404C-818E-EA3BAED16CCB}" type="parTrans" cxnId="{3B769D39-44D2-2840-BDE3-3B0533C62109}">
      <dgm:prSet/>
      <dgm:spPr/>
      <dgm:t>
        <a:bodyPr/>
        <a:lstStyle/>
        <a:p>
          <a:endParaRPr lang="en-GB"/>
        </a:p>
      </dgm:t>
    </dgm:pt>
    <dgm:pt modelId="{9614D0D1-D327-144F-921A-5AE0B676F3B2}" type="sibTrans" cxnId="{3B769D39-44D2-2840-BDE3-3B0533C62109}">
      <dgm:prSet/>
      <dgm:spPr/>
      <dgm:t>
        <a:bodyPr/>
        <a:lstStyle/>
        <a:p>
          <a:endParaRPr lang="en-GB"/>
        </a:p>
      </dgm:t>
    </dgm:pt>
    <dgm:pt modelId="{FE728D59-931F-8A42-A1BB-1687CEE759FA}" type="asst">
      <dgm:prSet phldrT="[Text]"/>
      <dgm:spPr/>
      <dgm:t>
        <a:bodyPr/>
        <a:lstStyle/>
        <a:p>
          <a:r>
            <a:rPr lang="en-GB" dirty="0"/>
            <a:t>Founder Effect</a:t>
          </a:r>
        </a:p>
      </dgm:t>
    </dgm:pt>
    <dgm:pt modelId="{D698CF55-58C6-6A45-AB64-EC7FE34E9580}" type="parTrans" cxnId="{FFF12536-C212-5E46-87E1-3014B46826FF}">
      <dgm:prSet/>
      <dgm:spPr/>
      <dgm:t>
        <a:bodyPr/>
        <a:lstStyle/>
        <a:p>
          <a:endParaRPr lang="en-GB"/>
        </a:p>
      </dgm:t>
    </dgm:pt>
    <dgm:pt modelId="{9F066BAE-2A49-A04C-86B2-373DA6D77242}" type="sibTrans" cxnId="{FFF12536-C212-5E46-87E1-3014B46826FF}">
      <dgm:prSet/>
      <dgm:spPr/>
      <dgm:t>
        <a:bodyPr/>
        <a:lstStyle/>
        <a:p>
          <a:endParaRPr lang="en-GB"/>
        </a:p>
      </dgm:t>
    </dgm:pt>
    <dgm:pt modelId="{D42B5122-5197-9247-AB8D-5538CB1A9973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Mechanisms of Evolution</a:t>
          </a:r>
        </a:p>
      </dgm:t>
    </dgm:pt>
    <dgm:pt modelId="{D7846FEA-E867-6B43-892F-164B8C386419}" type="sibTrans" cxnId="{546049B8-CB56-5147-98EC-2BFCFDBF576E}">
      <dgm:prSet/>
      <dgm:spPr/>
      <dgm:t>
        <a:bodyPr/>
        <a:lstStyle/>
        <a:p>
          <a:endParaRPr lang="en-GB"/>
        </a:p>
      </dgm:t>
    </dgm:pt>
    <dgm:pt modelId="{D590E675-055F-EA43-8336-07A1717727B7}" type="parTrans" cxnId="{546049B8-CB56-5147-98EC-2BFCFDBF576E}">
      <dgm:prSet/>
      <dgm:spPr/>
      <dgm:t>
        <a:bodyPr/>
        <a:lstStyle/>
        <a:p>
          <a:endParaRPr lang="en-GB"/>
        </a:p>
      </dgm:t>
    </dgm:pt>
    <dgm:pt modelId="{88E981AD-521F-444F-BE83-28F2F86DA8B6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Microevolution</a:t>
          </a:r>
        </a:p>
      </dgm:t>
    </dgm:pt>
    <dgm:pt modelId="{E715CDA4-16B7-2A48-B4A2-F2455DD9DA06}" type="parTrans" cxnId="{6A83446D-7C3C-A641-ACAA-19777E324E59}">
      <dgm:prSet/>
      <dgm:spPr/>
      <dgm:t>
        <a:bodyPr/>
        <a:lstStyle/>
        <a:p>
          <a:endParaRPr lang="en-GB"/>
        </a:p>
      </dgm:t>
    </dgm:pt>
    <dgm:pt modelId="{ECDBC0CD-3B86-6745-8A5A-0C8B64591825}" type="sibTrans" cxnId="{6A83446D-7C3C-A641-ACAA-19777E324E59}">
      <dgm:prSet/>
      <dgm:spPr/>
      <dgm:t>
        <a:bodyPr/>
        <a:lstStyle/>
        <a:p>
          <a:endParaRPr lang="en-GB"/>
        </a:p>
      </dgm:t>
    </dgm:pt>
    <dgm:pt modelId="{8A3314F6-0715-D64B-85DA-81D96C402D37}" type="asst">
      <dgm:prSet phldrT="[Text]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en-GB" dirty="0"/>
            <a:t>4. Gene Flow </a:t>
          </a:r>
        </a:p>
      </dgm:t>
    </dgm:pt>
    <dgm:pt modelId="{36D96EB2-BBD0-2B47-93DF-71053210DB35}" type="parTrans" cxnId="{215CF390-0B7B-5B45-AB9E-A193A9AFB463}">
      <dgm:prSet/>
      <dgm:spPr/>
      <dgm:t>
        <a:bodyPr/>
        <a:lstStyle/>
        <a:p>
          <a:endParaRPr lang="en-GB"/>
        </a:p>
      </dgm:t>
    </dgm:pt>
    <dgm:pt modelId="{F81CAACA-17AB-3041-B2A2-157BBA79505C}" type="sibTrans" cxnId="{215CF390-0B7B-5B45-AB9E-A193A9AFB463}">
      <dgm:prSet/>
      <dgm:spPr/>
      <dgm:t>
        <a:bodyPr/>
        <a:lstStyle/>
        <a:p>
          <a:endParaRPr lang="en-GB"/>
        </a:p>
      </dgm:t>
    </dgm:pt>
    <dgm:pt modelId="{06A2A6DE-7FEF-8B44-96EE-376FF1844F8D}" type="pres">
      <dgm:prSet presAssocID="{676E1B1A-C226-1449-AADF-FAAAE7B898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E21FE4-90DA-FE4B-B386-259D6770F8BD}" type="pres">
      <dgm:prSet presAssocID="{4EDE07A3-4724-2D4F-A42A-45AAEB791CAA}" presName="hierRoot1" presStyleCnt="0"/>
      <dgm:spPr/>
    </dgm:pt>
    <dgm:pt modelId="{D310098C-E5AF-9B40-ACE3-CD8A4E32161A}" type="pres">
      <dgm:prSet presAssocID="{4EDE07A3-4724-2D4F-A42A-45AAEB791CAA}" presName="composite" presStyleCnt="0"/>
      <dgm:spPr/>
    </dgm:pt>
    <dgm:pt modelId="{9AE2A786-9F82-A24B-94FB-E591E08766A1}" type="pres">
      <dgm:prSet presAssocID="{4EDE07A3-4724-2D4F-A42A-45AAEB791CAA}" presName="background" presStyleLbl="node0" presStyleIdx="0" presStyleCnt="1"/>
      <dgm:spPr/>
    </dgm:pt>
    <dgm:pt modelId="{AA582E3D-3CD6-5A41-A063-FCED79B67936}" type="pres">
      <dgm:prSet presAssocID="{4EDE07A3-4724-2D4F-A42A-45AAEB791CA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A97FC-EEB1-CF45-8700-8820575B50D9}" type="pres">
      <dgm:prSet presAssocID="{4EDE07A3-4724-2D4F-A42A-45AAEB791CAA}" presName="hierChild2" presStyleCnt="0"/>
      <dgm:spPr/>
    </dgm:pt>
    <dgm:pt modelId="{781B228B-BAA3-7C45-84ED-094AE46EF8EE}" type="pres">
      <dgm:prSet presAssocID="{E715CDA4-16B7-2A48-B4A2-F2455DD9DA06}" presName="Name10" presStyleLbl="parChTrans1D2" presStyleIdx="0" presStyleCnt="1"/>
      <dgm:spPr/>
      <dgm:t>
        <a:bodyPr/>
        <a:lstStyle/>
        <a:p>
          <a:endParaRPr lang="en-US"/>
        </a:p>
      </dgm:t>
    </dgm:pt>
    <dgm:pt modelId="{DD425221-3A26-0848-B82A-D6098C0DCDD0}" type="pres">
      <dgm:prSet presAssocID="{88E981AD-521F-444F-BE83-28F2F86DA8B6}" presName="hierRoot2" presStyleCnt="0"/>
      <dgm:spPr/>
    </dgm:pt>
    <dgm:pt modelId="{C0596F7B-027E-DC42-AA43-A647CF0FB435}" type="pres">
      <dgm:prSet presAssocID="{88E981AD-521F-444F-BE83-28F2F86DA8B6}" presName="composite2" presStyleCnt="0"/>
      <dgm:spPr/>
    </dgm:pt>
    <dgm:pt modelId="{D848F7C6-C45D-5446-ADD0-0FDFD769AF40}" type="pres">
      <dgm:prSet presAssocID="{88E981AD-521F-444F-BE83-28F2F86DA8B6}" presName="background2" presStyleLbl="node2" presStyleIdx="0" presStyleCnt="1"/>
      <dgm:spPr/>
    </dgm:pt>
    <dgm:pt modelId="{14A7BFD5-800B-F14A-88F3-BA596F009C2A}" type="pres">
      <dgm:prSet presAssocID="{88E981AD-521F-444F-BE83-28F2F86DA8B6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69F77C-8E6A-2141-92F5-829BC9E26607}" type="pres">
      <dgm:prSet presAssocID="{88E981AD-521F-444F-BE83-28F2F86DA8B6}" presName="hierChild3" presStyleCnt="0"/>
      <dgm:spPr/>
    </dgm:pt>
    <dgm:pt modelId="{B0E827AF-DFF5-734C-A651-233B539933AD}" type="pres">
      <dgm:prSet presAssocID="{D590E675-055F-EA43-8336-07A1717727B7}" presName="Name17" presStyleLbl="parChTrans1D3" presStyleIdx="0" presStyleCnt="1"/>
      <dgm:spPr/>
      <dgm:t>
        <a:bodyPr/>
        <a:lstStyle/>
        <a:p>
          <a:endParaRPr lang="en-US"/>
        </a:p>
      </dgm:t>
    </dgm:pt>
    <dgm:pt modelId="{F3A6F564-3EC6-8A48-98AE-688BA691B681}" type="pres">
      <dgm:prSet presAssocID="{D42B5122-5197-9247-AB8D-5538CB1A9973}" presName="hierRoot3" presStyleCnt="0"/>
      <dgm:spPr/>
    </dgm:pt>
    <dgm:pt modelId="{67CF8B11-7DBF-FA4C-937E-69CF28D07A8C}" type="pres">
      <dgm:prSet presAssocID="{D42B5122-5197-9247-AB8D-5538CB1A9973}" presName="composite3" presStyleCnt="0"/>
      <dgm:spPr/>
    </dgm:pt>
    <dgm:pt modelId="{344A7E88-AB56-2A4B-94AF-4165E9D4872A}" type="pres">
      <dgm:prSet presAssocID="{D42B5122-5197-9247-AB8D-5538CB1A9973}" presName="background3" presStyleLbl="asst2" presStyleIdx="0" presStyleCnt="13"/>
      <dgm:spPr/>
    </dgm:pt>
    <dgm:pt modelId="{954488C1-0534-AC42-A242-7926D93756A9}" type="pres">
      <dgm:prSet presAssocID="{D42B5122-5197-9247-AB8D-5538CB1A9973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7D1A3-DEFC-864F-A33B-3121D8FC5A81}" type="pres">
      <dgm:prSet presAssocID="{D42B5122-5197-9247-AB8D-5538CB1A9973}" presName="hierChild4" presStyleCnt="0"/>
      <dgm:spPr/>
    </dgm:pt>
    <dgm:pt modelId="{D6084980-100B-9E49-9555-CF484EE13D8E}" type="pres">
      <dgm:prSet presAssocID="{8A2F8876-0942-9245-B8A7-954D14DBD695}" presName="Name23" presStyleLbl="parChTrans1D4" presStyleIdx="0" presStyleCnt="12"/>
      <dgm:spPr/>
      <dgm:t>
        <a:bodyPr/>
        <a:lstStyle/>
        <a:p>
          <a:endParaRPr lang="en-US"/>
        </a:p>
      </dgm:t>
    </dgm:pt>
    <dgm:pt modelId="{EBDEE21A-2E65-724A-9977-4B4214EE3E55}" type="pres">
      <dgm:prSet presAssocID="{589357D4-52A5-B84D-9F46-A3483FC28AD9}" presName="hierRoot4" presStyleCnt="0"/>
      <dgm:spPr/>
    </dgm:pt>
    <dgm:pt modelId="{18BC0A26-0596-6245-BADA-9035CB64D75C}" type="pres">
      <dgm:prSet presAssocID="{589357D4-52A5-B84D-9F46-A3483FC28AD9}" presName="composite4" presStyleCnt="0"/>
      <dgm:spPr/>
    </dgm:pt>
    <dgm:pt modelId="{67F5F23E-EE0C-F948-8898-47287938DCBA}" type="pres">
      <dgm:prSet presAssocID="{589357D4-52A5-B84D-9F46-A3483FC28AD9}" presName="background4" presStyleLbl="asst2" presStyleIdx="1" presStyleCnt="13"/>
      <dgm:spPr/>
    </dgm:pt>
    <dgm:pt modelId="{1E1281C5-D8BD-3C46-A1A8-62D54F58E7DD}" type="pres">
      <dgm:prSet presAssocID="{589357D4-52A5-B84D-9F46-A3483FC28AD9}" presName="text4" presStyleLbl="fgAcc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0A05C-4F86-7244-9A86-F14928005699}" type="pres">
      <dgm:prSet presAssocID="{589357D4-52A5-B84D-9F46-A3483FC28AD9}" presName="hierChild5" presStyleCnt="0"/>
      <dgm:spPr/>
    </dgm:pt>
    <dgm:pt modelId="{933A4AD0-A2B0-E443-A6C6-553C0CA999FB}" type="pres">
      <dgm:prSet presAssocID="{B82FACA0-0B9F-7E4D-8A62-5A67E32D199E}" presName="Name23" presStyleLbl="parChTrans1D4" presStyleIdx="1" presStyleCnt="12"/>
      <dgm:spPr/>
      <dgm:t>
        <a:bodyPr/>
        <a:lstStyle/>
        <a:p>
          <a:endParaRPr lang="en-US"/>
        </a:p>
      </dgm:t>
    </dgm:pt>
    <dgm:pt modelId="{C079780A-069A-6049-9899-F108475DA797}" type="pres">
      <dgm:prSet presAssocID="{53F572CB-8CDB-9744-BEC3-5B6B815A77CE}" presName="hierRoot4" presStyleCnt="0"/>
      <dgm:spPr/>
    </dgm:pt>
    <dgm:pt modelId="{00FF113A-B80D-F44B-ACAA-01BC6EAC008E}" type="pres">
      <dgm:prSet presAssocID="{53F572CB-8CDB-9744-BEC3-5B6B815A77CE}" presName="composite4" presStyleCnt="0"/>
      <dgm:spPr/>
    </dgm:pt>
    <dgm:pt modelId="{54164D96-3D66-4B44-99ED-5A225A69DDDC}" type="pres">
      <dgm:prSet presAssocID="{53F572CB-8CDB-9744-BEC3-5B6B815A77CE}" presName="background4" presStyleLbl="asst2" presStyleIdx="2" presStyleCnt="13"/>
      <dgm:spPr/>
    </dgm:pt>
    <dgm:pt modelId="{738DD5A7-3A14-AE40-BCFC-98F6895F1BE7}" type="pres">
      <dgm:prSet presAssocID="{53F572CB-8CDB-9744-BEC3-5B6B815A77CE}" presName="text4" presStyleLbl="fgAcc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30374-2EF4-5144-98B9-775CE2B2CC2B}" type="pres">
      <dgm:prSet presAssocID="{53F572CB-8CDB-9744-BEC3-5B6B815A77CE}" presName="hierChild5" presStyleCnt="0"/>
      <dgm:spPr/>
    </dgm:pt>
    <dgm:pt modelId="{9C5E1CFC-8623-AB46-B076-3018E8FA8FDE}" type="pres">
      <dgm:prSet presAssocID="{FE99E628-745C-0F4E-B51D-988B534163D3}" presName="Name23" presStyleLbl="parChTrans1D4" presStyleIdx="2" presStyleCnt="12"/>
      <dgm:spPr/>
      <dgm:t>
        <a:bodyPr/>
        <a:lstStyle/>
        <a:p>
          <a:endParaRPr lang="en-US"/>
        </a:p>
      </dgm:t>
    </dgm:pt>
    <dgm:pt modelId="{F84A3815-0FF4-AE49-A886-DB1E722244D2}" type="pres">
      <dgm:prSet presAssocID="{849A7A57-34ED-7344-9EA1-EDCC4BAFDB56}" presName="hierRoot4" presStyleCnt="0"/>
      <dgm:spPr/>
    </dgm:pt>
    <dgm:pt modelId="{3558512F-BA8D-8F44-8587-EE034247E7B5}" type="pres">
      <dgm:prSet presAssocID="{849A7A57-34ED-7344-9EA1-EDCC4BAFDB56}" presName="composite4" presStyleCnt="0"/>
      <dgm:spPr/>
    </dgm:pt>
    <dgm:pt modelId="{41B125D2-2651-844E-8B3B-15D9B5562EE7}" type="pres">
      <dgm:prSet presAssocID="{849A7A57-34ED-7344-9EA1-EDCC4BAFDB56}" presName="background4" presStyleLbl="asst2" presStyleIdx="3" presStyleCnt="13"/>
      <dgm:spPr/>
    </dgm:pt>
    <dgm:pt modelId="{AD86B17A-EF5C-784E-B56F-44D6DBF7EED5}" type="pres">
      <dgm:prSet presAssocID="{849A7A57-34ED-7344-9EA1-EDCC4BAFDB56}" presName="text4" presStyleLbl="fgAcc4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180AE-4842-6A48-91D5-67B0AB691D3F}" type="pres">
      <dgm:prSet presAssocID="{849A7A57-34ED-7344-9EA1-EDCC4BAFDB56}" presName="hierChild5" presStyleCnt="0"/>
      <dgm:spPr/>
    </dgm:pt>
    <dgm:pt modelId="{AEFEAB8E-E150-BE4A-91EA-01B7B3ECB0A5}" type="pres">
      <dgm:prSet presAssocID="{0B87857E-8606-3F44-B51E-C3ADA5A82705}" presName="Name23" presStyleLbl="parChTrans1D4" presStyleIdx="3" presStyleCnt="12"/>
      <dgm:spPr/>
      <dgm:t>
        <a:bodyPr/>
        <a:lstStyle/>
        <a:p>
          <a:endParaRPr lang="en-US"/>
        </a:p>
      </dgm:t>
    </dgm:pt>
    <dgm:pt modelId="{808EA2A3-9CF3-1244-B7AA-BC64609065ED}" type="pres">
      <dgm:prSet presAssocID="{49614CC5-B3CD-0742-925B-500382429D6E}" presName="hierRoot4" presStyleCnt="0"/>
      <dgm:spPr/>
    </dgm:pt>
    <dgm:pt modelId="{89ED89A0-EB60-764C-9C8E-8FD355748668}" type="pres">
      <dgm:prSet presAssocID="{49614CC5-B3CD-0742-925B-500382429D6E}" presName="composite4" presStyleCnt="0"/>
      <dgm:spPr/>
    </dgm:pt>
    <dgm:pt modelId="{DD71F74D-5F77-A441-AEA1-B9CA6638E87D}" type="pres">
      <dgm:prSet presAssocID="{49614CC5-B3CD-0742-925B-500382429D6E}" presName="background4" presStyleLbl="asst2" presStyleIdx="4" presStyleCnt="13"/>
      <dgm:spPr/>
    </dgm:pt>
    <dgm:pt modelId="{3D7AF450-5E0E-4443-BE0C-A335C941D7C5}" type="pres">
      <dgm:prSet presAssocID="{49614CC5-B3CD-0742-925B-500382429D6E}" presName="text4" presStyleLbl="fgAcc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C6DDA-9089-674A-8BAE-53276ED1D6D0}" type="pres">
      <dgm:prSet presAssocID="{49614CC5-B3CD-0742-925B-500382429D6E}" presName="hierChild5" presStyleCnt="0"/>
      <dgm:spPr/>
    </dgm:pt>
    <dgm:pt modelId="{40525150-AD6C-114A-92AF-55A158A78021}" type="pres">
      <dgm:prSet presAssocID="{1EB58FE5-D3D5-2645-B3B9-D026C808C7D1}" presName="Name23" presStyleLbl="parChTrans1D4" presStyleIdx="4" presStyleCnt="12"/>
      <dgm:spPr/>
      <dgm:t>
        <a:bodyPr/>
        <a:lstStyle/>
        <a:p>
          <a:endParaRPr lang="en-US"/>
        </a:p>
      </dgm:t>
    </dgm:pt>
    <dgm:pt modelId="{89C632EF-E148-8F43-A8A4-4DA2A4280957}" type="pres">
      <dgm:prSet presAssocID="{938E6F6D-FB94-9143-8811-1151297C1956}" presName="hierRoot4" presStyleCnt="0"/>
      <dgm:spPr/>
    </dgm:pt>
    <dgm:pt modelId="{618C04F2-4878-7F4E-A63A-1194847C55C6}" type="pres">
      <dgm:prSet presAssocID="{938E6F6D-FB94-9143-8811-1151297C1956}" presName="composite4" presStyleCnt="0"/>
      <dgm:spPr/>
    </dgm:pt>
    <dgm:pt modelId="{F84CEEA9-5107-E54F-A6E8-831E579C2ECF}" type="pres">
      <dgm:prSet presAssocID="{938E6F6D-FB94-9143-8811-1151297C1956}" presName="background4" presStyleLbl="asst2" presStyleIdx="5" presStyleCnt="13"/>
      <dgm:spPr/>
    </dgm:pt>
    <dgm:pt modelId="{C64B8927-2B89-7140-B680-A79B5EB9F0CD}" type="pres">
      <dgm:prSet presAssocID="{938E6F6D-FB94-9143-8811-1151297C1956}" presName="text4" presStyleLbl="fgAcc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EB33-2F90-3A4C-ACF8-06D6B79B86EB}" type="pres">
      <dgm:prSet presAssocID="{938E6F6D-FB94-9143-8811-1151297C1956}" presName="hierChild5" presStyleCnt="0"/>
      <dgm:spPr/>
    </dgm:pt>
    <dgm:pt modelId="{76E08F9F-9E63-8D40-9E85-4EEC2DEF57A5}" type="pres">
      <dgm:prSet presAssocID="{E38A69F9-82FE-9B45-A99E-E97876FFB651}" presName="Name23" presStyleLbl="parChTrans1D4" presStyleIdx="5" presStyleCnt="12"/>
      <dgm:spPr/>
      <dgm:t>
        <a:bodyPr/>
        <a:lstStyle/>
        <a:p>
          <a:endParaRPr lang="en-US"/>
        </a:p>
      </dgm:t>
    </dgm:pt>
    <dgm:pt modelId="{2C5F7ACE-E742-DC4C-A32D-A178F3224D51}" type="pres">
      <dgm:prSet presAssocID="{2A3399BB-36D5-804F-A1C8-01613F9CD5F0}" presName="hierRoot4" presStyleCnt="0"/>
      <dgm:spPr/>
    </dgm:pt>
    <dgm:pt modelId="{1980FFED-3A90-D941-8828-F76D5FDE7D2D}" type="pres">
      <dgm:prSet presAssocID="{2A3399BB-36D5-804F-A1C8-01613F9CD5F0}" presName="composite4" presStyleCnt="0"/>
      <dgm:spPr/>
    </dgm:pt>
    <dgm:pt modelId="{1B14B3E0-9BFD-E544-876C-C2768247E083}" type="pres">
      <dgm:prSet presAssocID="{2A3399BB-36D5-804F-A1C8-01613F9CD5F0}" presName="background4" presStyleLbl="asst2" presStyleIdx="6" presStyleCnt="13"/>
      <dgm:spPr/>
    </dgm:pt>
    <dgm:pt modelId="{E9FF64E9-A2AE-B242-BC3A-626CDCDAFBDB}" type="pres">
      <dgm:prSet presAssocID="{2A3399BB-36D5-804F-A1C8-01613F9CD5F0}" presName="text4" presStyleLbl="fgAcc4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C810E-5F06-AC4E-A85A-7F3051EAFC7C}" type="pres">
      <dgm:prSet presAssocID="{2A3399BB-36D5-804F-A1C8-01613F9CD5F0}" presName="hierChild5" presStyleCnt="0"/>
      <dgm:spPr/>
    </dgm:pt>
    <dgm:pt modelId="{E36E53A9-5A8B-5349-8C87-3AB146C330F1}" type="pres">
      <dgm:prSet presAssocID="{4A3256EC-2D3D-A744-BF84-ADB7D5BFB57E}" presName="Name23" presStyleLbl="parChTrans1D4" presStyleIdx="6" presStyleCnt="12"/>
      <dgm:spPr/>
      <dgm:t>
        <a:bodyPr/>
        <a:lstStyle/>
        <a:p>
          <a:endParaRPr lang="en-US"/>
        </a:p>
      </dgm:t>
    </dgm:pt>
    <dgm:pt modelId="{9D89C2B3-8B39-AC41-AFCE-6C09A2B167BD}" type="pres">
      <dgm:prSet presAssocID="{C6D63560-24EF-1443-9F91-7A6E74BDCEC1}" presName="hierRoot4" presStyleCnt="0"/>
      <dgm:spPr/>
    </dgm:pt>
    <dgm:pt modelId="{9E6DF78F-013E-DF44-B757-C3CE55155E09}" type="pres">
      <dgm:prSet presAssocID="{C6D63560-24EF-1443-9F91-7A6E74BDCEC1}" presName="composite4" presStyleCnt="0"/>
      <dgm:spPr/>
    </dgm:pt>
    <dgm:pt modelId="{43FD6DC4-996C-4A4A-8E79-751FDA37F2D6}" type="pres">
      <dgm:prSet presAssocID="{C6D63560-24EF-1443-9F91-7A6E74BDCEC1}" presName="background4" presStyleLbl="asst2" presStyleIdx="7" presStyleCnt="13"/>
      <dgm:spPr/>
    </dgm:pt>
    <dgm:pt modelId="{AB89649B-4FC2-3E49-B770-D1BF1054E5AF}" type="pres">
      <dgm:prSet presAssocID="{C6D63560-24EF-1443-9F91-7A6E74BDCEC1}" presName="text4" presStyleLbl="fgAcc4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76AE30-70EA-9C49-BF47-C08D860565C4}" type="pres">
      <dgm:prSet presAssocID="{C6D63560-24EF-1443-9F91-7A6E74BDCEC1}" presName="hierChild5" presStyleCnt="0"/>
      <dgm:spPr/>
    </dgm:pt>
    <dgm:pt modelId="{363632E9-7FE3-1B4D-9F13-55EA3B682A6D}" type="pres">
      <dgm:prSet presAssocID="{3D60878B-DD94-CD42-9B38-400B04138D88}" presName="Name23" presStyleLbl="parChTrans1D4" presStyleIdx="7" presStyleCnt="12"/>
      <dgm:spPr/>
      <dgm:t>
        <a:bodyPr/>
        <a:lstStyle/>
        <a:p>
          <a:endParaRPr lang="en-US"/>
        </a:p>
      </dgm:t>
    </dgm:pt>
    <dgm:pt modelId="{3EC2D1CF-DBF3-174A-8FFE-66C4FF91B0AB}" type="pres">
      <dgm:prSet presAssocID="{4643C944-165C-A04E-88CB-6D5BAF4146ED}" presName="hierRoot4" presStyleCnt="0"/>
      <dgm:spPr/>
    </dgm:pt>
    <dgm:pt modelId="{97A77384-89E7-8C49-9DF3-084DA8592ACC}" type="pres">
      <dgm:prSet presAssocID="{4643C944-165C-A04E-88CB-6D5BAF4146ED}" presName="composite4" presStyleCnt="0"/>
      <dgm:spPr/>
    </dgm:pt>
    <dgm:pt modelId="{90FC9A54-8279-E941-ABDF-0C70C3B8E10F}" type="pres">
      <dgm:prSet presAssocID="{4643C944-165C-A04E-88CB-6D5BAF4146ED}" presName="background4" presStyleLbl="asst2" presStyleIdx="8" presStyleCnt="13"/>
      <dgm:spPr/>
    </dgm:pt>
    <dgm:pt modelId="{6FB0466C-CA48-6347-A3A6-CAC2ADC44252}" type="pres">
      <dgm:prSet presAssocID="{4643C944-165C-A04E-88CB-6D5BAF4146ED}" presName="text4" presStyleLbl="fgAcc4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B0147-5180-504E-B659-82932473A67B}" type="pres">
      <dgm:prSet presAssocID="{4643C944-165C-A04E-88CB-6D5BAF4146ED}" presName="hierChild5" presStyleCnt="0"/>
      <dgm:spPr/>
    </dgm:pt>
    <dgm:pt modelId="{3F14BC52-F601-CC44-9629-A3984C8E37BC}" type="pres">
      <dgm:prSet presAssocID="{2DFEA888-71E8-7A44-92C0-77C9B544F43D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1083FC01-ED73-074F-8A20-4FDBB6821260}" type="pres">
      <dgm:prSet presAssocID="{F509661A-0EFF-0742-B89D-A05D32D6C590}" presName="hierRoot4" presStyleCnt="0"/>
      <dgm:spPr/>
    </dgm:pt>
    <dgm:pt modelId="{6F8FCED1-A9C8-8D42-B52F-11649AD6BBBD}" type="pres">
      <dgm:prSet presAssocID="{F509661A-0EFF-0742-B89D-A05D32D6C590}" presName="composite4" presStyleCnt="0"/>
      <dgm:spPr/>
    </dgm:pt>
    <dgm:pt modelId="{038EAEBD-F291-1043-BD48-0228A72B1153}" type="pres">
      <dgm:prSet presAssocID="{F509661A-0EFF-0742-B89D-A05D32D6C590}" presName="background4" presStyleLbl="asst2" presStyleIdx="9" presStyleCnt="13"/>
      <dgm:spPr/>
    </dgm:pt>
    <dgm:pt modelId="{207A2B70-BE60-F642-8215-312A3DC42F8D}" type="pres">
      <dgm:prSet presAssocID="{F509661A-0EFF-0742-B89D-A05D32D6C590}" presName="text4" presStyleLbl="fgAcc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6C17E-C62C-A348-AB86-C765436A133C}" type="pres">
      <dgm:prSet presAssocID="{F509661A-0EFF-0742-B89D-A05D32D6C590}" presName="hierChild5" presStyleCnt="0"/>
      <dgm:spPr/>
    </dgm:pt>
    <dgm:pt modelId="{E84C61E2-736F-464A-8AA0-594E0D120CB7}" type="pres">
      <dgm:prSet presAssocID="{7727314C-7CEE-404C-818E-EA3BAED16CCB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AD48C4DF-75A9-AA41-8D1D-47C32415F0BE}" type="pres">
      <dgm:prSet presAssocID="{8343F075-173B-4B4D-B998-49A65D7CC443}" presName="hierRoot4" presStyleCnt="0"/>
      <dgm:spPr/>
    </dgm:pt>
    <dgm:pt modelId="{373EFEC9-E2D3-9544-819C-9434B2733CFC}" type="pres">
      <dgm:prSet presAssocID="{8343F075-173B-4B4D-B998-49A65D7CC443}" presName="composite4" presStyleCnt="0"/>
      <dgm:spPr/>
    </dgm:pt>
    <dgm:pt modelId="{7D5EF74C-2AFA-6B41-8966-8812E27BD5FF}" type="pres">
      <dgm:prSet presAssocID="{8343F075-173B-4B4D-B998-49A65D7CC443}" presName="background4" presStyleLbl="asst2" presStyleIdx="10" presStyleCnt="13"/>
      <dgm:spPr/>
    </dgm:pt>
    <dgm:pt modelId="{1929AD17-7176-6348-8D18-A7CBF06AF263}" type="pres">
      <dgm:prSet presAssocID="{8343F075-173B-4B4D-B998-49A65D7CC443}" presName="text4" presStyleLbl="fgAcc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F4AF1D-D675-2846-99CB-4D371CD86A40}" type="pres">
      <dgm:prSet presAssocID="{8343F075-173B-4B4D-B998-49A65D7CC443}" presName="hierChild5" presStyleCnt="0"/>
      <dgm:spPr/>
    </dgm:pt>
    <dgm:pt modelId="{E3E99A5C-277B-5E4A-B57C-D99BA9541617}" type="pres">
      <dgm:prSet presAssocID="{D698CF55-58C6-6A45-AB64-EC7FE34E9580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1971D5D7-9BF4-4940-8148-FBEA4D69D284}" type="pres">
      <dgm:prSet presAssocID="{FE728D59-931F-8A42-A1BB-1687CEE759FA}" presName="hierRoot4" presStyleCnt="0"/>
      <dgm:spPr/>
    </dgm:pt>
    <dgm:pt modelId="{40D41DDD-A46A-D443-A4BB-45D319EF4447}" type="pres">
      <dgm:prSet presAssocID="{FE728D59-931F-8A42-A1BB-1687CEE759FA}" presName="composite4" presStyleCnt="0"/>
      <dgm:spPr/>
    </dgm:pt>
    <dgm:pt modelId="{C1E1C610-AB66-804B-B864-C329CF07146B}" type="pres">
      <dgm:prSet presAssocID="{FE728D59-931F-8A42-A1BB-1687CEE759FA}" presName="background4" presStyleLbl="asst2" presStyleIdx="11" presStyleCnt="13"/>
      <dgm:spPr/>
    </dgm:pt>
    <dgm:pt modelId="{590833F0-C373-6345-9C00-1AF2FFDB8E69}" type="pres">
      <dgm:prSet presAssocID="{FE728D59-931F-8A42-A1BB-1687CEE759FA}" presName="text4" presStyleLbl="fgAcc4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F391BD-F233-9A4B-BB69-28C4D4D71007}" type="pres">
      <dgm:prSet presAssocID="{FE728D59-931F-8A42-A1BB-1687CEE759FA}" presName="hierChild5" presStyleCnt="0"/>
      <dgm:spPr/>
    </dgm:pt>
    <dgm:pt modelId="{C868EA83-DA5E-1946-B721-E3B5968FC205}" type="pres">
      <dgm:prSet presAssocID="{36D96EB2-BBD0-2B47-93DF-71053210DB35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75A96740-A134-944A-8C3B-6EE3D79A9B19}" type="pres">
      <dgm:prSet presAssocID="{8A3314F6-0715-D64B-85DA-81D96C402D37}" presName="hierRoot4" presStyleCnt="0"/>
      <dgm:spPr/>
    </dgm:pt>
    <dgm:pt modelId="{DE38C530-57F4-D843-8DE1-FC7FD1427B31}" type="pres">
      <dgm:prSet presAssocID="{8A3314F6-0715-D64B-85DA-81D96C402D37}" presName="composite4" presStyleCnt="0"/>
      <dgm:spPr/>
    </dgm:pt>
    <dgm:pt modelId="{9AE32E90-7AD5-C840-9CD8-DCDDF25E052A}" type="pres">
      <dgm:prSet presAssocID="{8A3314F6-0715-D64B-85DA-81D96C402D37}" presName="background4" presStyleLbl="asst2" presStyleIdx="12" presStyleCnt="13"/>
      <dgm:spPr/>
    </dgm:pt>
    <dgm:pt modelId="{0C983B01-D3D3-5F45-8361-C7B4E910CFBB}" type="pres">
      <dgm:prSet presAssocID="{8A3314F6-0715-D64B-85DA-81D96C402D37}" presName="text4" presStyleLbl="fgAcc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03E534-0960-6C4E-BB3B-F3C5C9026B92}" type="pres">
      <dgm:prSet presAssocID="{8A3314F6-0715-D64B-85DA-81D96C402D37}" presName="hierChild5" presStyleCnt="0"/>
      <dgm:spPr/>
    </dgm:pt>
  </dgm:ptLst>
  <dgm:cxnLst>
    <dgm:cxn modelId="{5AC455AD-F628-2D46-A4D0-AE5F9B7AE482}" type="presOf" srcId="{7727314C-7CEE-404C-818E-EA3BAED16CCB}" destId="{E84C61E2-736F-464A-8AA0-594E0D120CB7}" srcOrd="0" destOrd="0" presId="urn:microsoft.com/office/officeart/2005/8/layout/hierarchy1"/>
    <dgm:cxn modelId="{52E6C16F-30B6-DA41-8EE6-A720B92AC4E5}" type="presOf" srcId="{8A3314F6-0715-D64B-85DA-81D96C402D37}" destId="{0C983B01-D3D3-5F45-8361-C7B4E910CFBB}" srcOrd="0" destOrd="0" presId="urn:microsoft.com/office/officeart/2005/8/layout/hierarchy1"/>
    <dgm:cxn modelId="{215CF390-0B7B-5B45-AB9E-A193A9AFB463}" srcId="{D42B5122-5197-9247-AB8D-5538CB1A9973}" destId="{8A3314F6-0715-D64B-85DA-81D96C402D37}" srcOrd="3" destOrd="0" parTransId="{36D96EB2-BBD0-2B47-93DF-71053210DB35}" sibTransId="{F81CAACA-17AB-3041-B2A2-157BBA79505C}"/>
    <dgm:cxn modelId="{691ECBDE-C98A-C346-9E91-0A3B910DF6D3}" type="presOf" srcId="{F509661A-0EFF-0742-B89D-A05D32D6C590}" destId="{207A2B70-BE60-F642-8215-312A3DC42F8D}" srcOrd="0" destOrd="0" presId="urn:microsoft.com/office/officeart/2005/8/layout/hierarchy1"/>
    <dgm:cxn modelId="{F001604D-42E5-EF4A-915A-E7BF7004DDCE}" type="presOf" srcId="{36D96EB2-BBD0-2B47-93DF-71053210DB35}" destId="{C868EA83-DA5E-1946-B721-E3B5968FC205}" srcOrd="0" destOrd="0" presId="urn:microsoft.com/office/officeart/2005/8/layout/hierarchy1"/>
    <dgm:cxn modelId="{546049B8-CB56-5147-98EC-2BFCFDBF576E}" srcId="{88E981AD-521F-444F-BE83-28F2F86DA8B6}" destId="{D42B5122-5197-9247-AB8D-5538CB1A9973}" srcOrd="0" destOrd="0" parTransId="{D590E675-055F-EA43-8336-07A1717727B7}" sibTransId="{D7846FEA-E867-6B43-892F-164B8C386419}"/>
    <dgm:cxn modelId="{D532B791-1368-5E47-A887-40676653BCE9}" type="presOf" srcId="{938E6F6D-FB94-9143-8811-1151297C1956}" destId="{C64B8927-2B89-7140-B680-A79B5EB9F0CD}" srcOrd="0" destOrd="0" presId="urn:microsoft.com/office/officeart/2005/8/layout/hierarchy1"/>
    <dgm:cxn modelId="{278053DF-F3D0-D648-A348-47E8EF3BABDC}" type="presOf" srcId="{E38A69F9-82FE-9B45-A99E-E97876FFB651}" destId="{76E08F9F-9E63-8D40-9E85-4EEC2DEF57A5}" srcOrd="0" destOrd="0" presId="urn:microsoft.com/office/officeart/2005/8/layout/hierarchy1"/>
    <dgm:cxn modelId="{94D326A7-44F4-244C-9E13-F6DF02063928}" type="presOf" srcId="{2DFEA888-71E8-7A44-92C0-77C9B544F43D}" destId="{3F14BC52-F601-CC44-9629-A3984C8E37BC}" srcOrd="0" destOrd="0" presId="urn:microsoft.com/office/officeart/2005/8/layout/hierarchy1"/>
    <dgm:cxn modelId="{6A83446D-7C3C-A641-ACAA-19777E324E59}" srcId="{4EDE07A3-4724-2D4F-A42A-45AAEB791CAA}" destId="{88E981AD-521F-444F-BE83-28F2F86DA8B6}" srcOrd="0" destOrd="0" parTransId="{E715CDA4-16B7-2A48-B4A2-F2455DD9DA06}" sibTransId="{ECDBC0CD-3B86-6745-8A5A-0C8B64591825}"/>
    <dgm:cxn modelId="{3B769D39-44D2-2840-BDE3-3B0533C62109}" srcId="{F509661A-0EFF-0742-B89D-A05D32D6C590}" destId="{8343F075-173B-4B4D-B998-49A65D7CC443}" srcOrd="0" destOrd="0" parTransId="{7727314C-7CEE-404C-818E-EA3BAED16CCB}" sibTransId="{9614D0D1-D327-144F-921A-5AE0B676F3B2}"/>
    <dgm:cxn modelId="{B33C750C-78CE-F940-BFA3-4F8DD9CD6B56}" type="presOf" srcId="{88E981AD-521F-444F-BE83-28F2F86DA8B6}" destId="{14A7BFD5-800B-F14A-88F3-BA596F009C2A}" srcOrd="0" destOrd="0" presId="urn:microsoft.com/office/officeart/2005/8/layout/hierarchy1"/>
    <dgm:cxn modelId="{3F954ECB-8DC1-D74D-8BE7-C9E1339FE812}" type="presOf" srcId="{8343F075-173B-4B4D-B998-49A65D7CC443}" destId="{1929AD17-7176-6348-8D18-A7CBF06AF263}" srcOrd="0" destOrd="0" presId="urn:microsoft.com/office/officeart/2005/8/layout/hierarchy1"/>
    <dgm:cxn modelId="{7910F2D6-DFBF-2F47-80E6-08859B195925}" type="presOf" srcId="{4643C944-165C-A04E-88CB-6D5BAF4146ED}" destId="{6FB0466C-CA48-6347-A3A6-CAC2ADC44252}" srcOrd="0" destOrd="0" presId="urn:microsoft.com/office/officeart/2005/8/layout/hierarchy1"/>
    <dgm:cxn modelId="{D9169D8E-306B-8C4A-8666-7E6FE0A6A0E9}" type="presOf" srcId="{D590E675-055F-EA43-8336-07A1717727B7}" destId="{B0E827AF-DFF5-734C-A651-233B539933AD}" srcOrd="0" destOrd="0" presId="urn:microsoft.com/office/officeart/2005/8/layout/hierarchy1"/>
    <dgm:cxn modelId="{61F56E54-F543-A446-B801-15078A3301B4}" type="presOf" srcId="{849A7A57-34ED-7344-9EA1-EDCC4BAFDB56}" destId="{AD86B17A-EF5C-784E-B56F-44D6DBF7EED5}" srcOrd="0" destOrd="0" presId="urn:microsoft.com/office/officeart/2005/8/layout/hierarchy1"/>
    <dgm:cxn modelId="{EFCF00A5-7F22-CB4B-ADC5-B9D349BA3F91}" type="presOf" srcId="{2A3399BB-36D5-804F-A1C8-01613F9CD5F0}" destId="{E9FF64E9-A2AE-B242-BC3A-626CDCDAFBDB}" srcOrd="0" destOrd="0" presId="urn:microsoft.com/office/officeart/2005/8/layout/hierarchy1"/>
    <dgm:cxn modelId="{0FAB1716-D2FC-D740-9C4A-A6B7E7345419}" type="presOf" srcId="{4A3256EC-2D3D-A744-BF84-ADB7D5BFB57E}" destId="{E36E53A9-5A8B-5349-8C87-3AB146C330F1}" srcOrd="0" destOrd="0" presId="urn:microsoft.com/office/officeart/2005/8/layout/hierarchy1"/>
    <dgm:cxn modelId="{A85E6F1F-008F-8E44-83CC-8F6287BAFC3C}" srcId="{589357D4-52A5-B84D-9F46-A3483FC28AD9}" destId="{849A7A57-34ED-7344-9EA1-EDCC4BAFDB56}" srcOrd="1" destOrd="0" parTransId="{FE99E628-745C-0F4E-B51D-988B534163D3}" sibTransId="{C1D3EC8E-9F1A-E34E-9DA8-66049ABD7DF8}"/>
    <dgm:cxn modelId="{0896629B-CD98-7546-B3A9-92EAF8F32967}" type="presOf" srcId="{E715CDA4-16B7-2A48-B4A2-F2455DD9DA06}" destId="{781B228B-BAA3-7C45-84ED-094AE46EF8EE}" srcOrd="0" destOrd="0" presId="urn:microsoft.com/office/officeart/2005/8/layout/hierarchy1"/>
    <dgm:cxn modelId="{31C768B4-5531-A840-9D7A-FC8422C92D04}" type="presOf" srcId="{49614CC5-B3CD-0742-925B-500382429D6E}" destId="{3D7AF450-5E0E-4443-BE0C-A335C941D7C5}" srcOrd="0" destOrd="0" presId="urn:microsoft.com/office/officeart/2005/8/layout/hierarchy1"/>
    <dgm:cxn modelId="{C7D2F79D-8204-EA4B-A19B-4DAB91074172}" type="presOf" srcId="{FE99E628-745C-0F4E-B51D-988B534163D3}" destId="{9C5E1CFC-8623-AB46-B076-3018E8FA8FDE}" srcOrd="0" destOrd="0" presId="urn:microsoft.com/office/officeart/2005/8/layout/hierarchy1"/>
    <dgm:cxn modelId="{69D6A4DB-B7EE-DB49-A38D-BC074E5F4F4A}" srcId="{49614CC5-B3CD-0742-925B-500382429D6E}" destId="{938E6F6D-FB94-9143-8811-1151297C1956}" srcOrd="0" destOrd="0" parTransId="{1EB58FE5-D3D5-2645-B3B9-D026C808C7D1}" sibTransId="{0ABD2F70-7897-F443-8B22-97C41344D726}"/>
    <dgm:cxn modelId="{858F5379-F5F7-E941-B92B-837967DBD86F}" type="presOf" srcId="{C6D63560-24EF-1443-9F91-7A6E74BDCEC1}" destId="{AB89649B-4FC2-3E49-B770-D1BF1054E5AF}" srcOrd="0" destOrd="0" presId="urn:microsoft.com/office/officeart/2005/8/layout/hierarchy1"/>
    <dgm:cxn modelId="{9EEA44C8-E495-3843-ADC3-0F0E603EE569}" srcId="{49614CC5-B3CD-0742-925B-500382429D6E}" destId="{2A3399BB-36D5-804F-A1C8-01613F9CD5F0}" srcOrd="1" destOrd="0" parTransId="{E38A69F9-82FE-9B45-A99E-E97876FFB651}" sibTransId="{37FCEFAE-AC73-9446-85A9-69890F74B245}"/>
    <dgm:cxn modelId="{5246652B-CFAB-084C-9020-E359A22979B5}" type="presOf" srcId="{53F572CB-8CDB-9744-BEC3-5B6B815A77CE}" destId="{738DD5A7-3A14-AE40-BCFC-98F6895F1BE7}" srcOrd="0" destOrd="0" presId="urn:microsoft.com/office/officeart/2005/8/layout/hierarchy1"/>
    <dgm:cxn modelId="{595FF802-99EC-9F4A-945A-6714FCA1F25F}" type="presOf" srcId="{D698CF55-58C6-6A45-AB64-EC7FE34E9580}" destId="{E3E99A5C-277B-5E4A-B57C-D99BA9541617}" srcOrd="0" destOrd="0" presId="urn:microsoft.com/office/officeart/2005/8/layout/hierarchy1"/>
    <dgm:cxn modelId="{17437499-3E37-0049-8674-22A83693116F}" type="presOf" srcId="{D42B5122-5197-9247-AB8D-5538CB1A9973}" destId="{954488C1-0534-AC42-A242-7926D93756A9}" srcOrd="0" destOrd="0" presId="urn:microsoft.com/office/officeart/2005/8/layout/hierarchy1"/>
    <dgm:cxn modelId="{85BBB366-5F86-4A4D-AEF4-5D8D2472EB86}" type="presOf" srcId="{FE728D59-931F-8A42-A1BB-1687CEE759FA}" destId="{590833F0-C373-6345-9C00-1AF2FFDB8E69}" srcOrd="0" destOrd="0" presId="urn:microsoft.com/office/officeart/2005/8/layout/hierarchy1"/>
    <dgm:cxn modelId="{9F0A55B9-2119-6541-90DE-6D0C0C3181CD}" srcId="{49614CC5-B3CD-0742-925B-500382429D6E}" destId="{C6D63560-24EF-1443-9F91-7A6E74BDCEC1}" srcOrd="2" destOrd="0" parTransId="{4A3256EC-2D3D-A744-BF84-ADB7D5BFB57E}" sibTransId="{29EC75AB-8863-4645-A7EC-77A43A41FFA2}"/>
    <dgm:cxn modelId="{495AEAB3-DA79-8945-88C3-D2715C96D278}" srcId="{676E1B1A-C226-1449-AADF-FAAAE7B898D2}" destId="{4EDE07A3-4724-2D4F-A42A-45AAEB791CAA}" srcOrd="0" destOrd="0" parTransId="{297F9E25-F703-534E-98D3-B1318D2E6579}" sibTransId="{9A3B075D-AFB7-C249-AA1D-21064F76405C}"/>
    <dgm:cxn modelId="{42156537-CAD9-8C42-BC01-E28DE5B35D2A}" type="presOf" srcId="{4EDE07A3-4724-2D4F-A42A-45AAEB791CAA}" destId="{AA582E3D-3CD6-5A41-A063-FCED79B67936}" srcOrd="0" destOrd="0" presId="urn:microsoft.com/office/officeart/2005/8/layout/hierarchy1"/>
    <dgm:cxn modelId="{DAED2724-7B88-0F41-A866-21A6E6699069}" srcId="{D42B5122-5197-9247-AB8D-5538CB1A9973}" destId="{4643C944-165C-A04E-88CB-6D5BAF4146ED}" srcOrd="2" destOrd="0" parTransId="{3D60878B-DD94-CD42-9B38-400B04138D88}" sibTransId="{3FAB4AD7-FF47-0B48-9804-B253E8298F23}"/>
    <dgm:cxn modelId="{F1EB4705-246E-1D42-B255-6B4D7FDABADD}" type="presOf" srcId="{676E1B1A-C226-1449-AADF-FAAAE7B898D2}" destId="{06A2A6DE-7FEF-8B44-96EE-376FF1844F8D}" srcOrd="0" destOrd="0" presId="urn:microsoft.com/office/officeart/2005/8/layout/hierarchy1"/>
    <dgm:cxn modelId="{6D39DE93-577A-E546-80B2-9E8FDFD6C7C6}" srcId="{589357D4-52A5-B84D-9F46-A3483FC28AD9}" destId="{53F572CB-8CDB-9744-BEC3-5B6B815A77CE}" srcOrd="0" destOrd="0" parTransId="{B82FACA0-0B9F-7E4D-8A62-5A67E32D199E}" sibTransId="{3CFF64FF-1CC6-E74F-BAE1-9ACFE8211ECF}"/>
    <dgm:cxn modelId="{F4E572A3-C2E9-CE4D-86BA-B724E7EA24EB}" type="presOf" srcId="{1EB58FE5-D3D5-2645-B3B9-D026C808C7D1}" destId="{40525150-AD6C-114A-92AF-55A158A78021}" srcOrd="0" destOrd="0" presId="urn:microsoft.com/office/officeart/2005/8/layout/hierarchy1"/>
    <dgm:cxn modelId="{7D3ACA66-1A1B-2C44-8D4D-6AB2F62F5CBA}" srcId="{D42B5122-5197-9247-AB8D-5538CB1A9973}" destId="{589357D4-52A5-B84D-9F46-A3483FC28AD9}" srcOrd="0" destOrd="0" parTransId="{8A2F8876-0942-9245-B8A7-954D14DBD695}" sibTransId="{65AE48EC-C1E3-6645-91BD-49D801C5AC2A}"/>
    <dgm:cxn modelId="{7B21E50B-1C6B-0B4A-9790-63EE62AA0627}" type="presOf" srcId="{8A2F8876-0942-9245-B8A7-954D14DBD695}" destId="{D6084980-100B-9E49-9555-CF484EE13D8E}" srcOrd="0" destOrd="0" presId="urn:microsoft.com/office/officeart/2005/8/layout/hierarchy1"/>
    <dgm:cxn modelId="{81705C07-5378-904F-94CB-D66582724DA5}" type="presOf" srcId="{0B87857E-8606-3F44-B51E-C3ADA5A82705}" destId="{AEFEAB8E-E150-BE4A-91EA-01B7B3ECB0A5}" srcOrd="0" destOrd="0" presId="urn:microsoft.com/office/officeart/2005/8/layout/hierarchy1"/>
    <dgm:cxn modelId="{FFF12536-C212-5E46-87E1-3014B46826FF}" srcId="{F509661A-0EFF-0742-B89D-A05D32D6C590}" destId="{FE728D59-931F-8A42-A1BB-1687CEE759FA}" srcOrd="1" destOrd="0" parTransId="{D698CF55-58C6-6A45-AB64-EC7FE34E9580}" sibTransId="{9F066BAE-2A49-A04C-86B2-373DA6D77242}"/>
    <dgm:cxn modelId="{9C9BB6CC-8630-CF4E-92F1-F45CEF157AB2}" srcId="{D42B5122-5197-9247-AB8D-5538CB1A9973}" destId="{49614CC5-B3CD-0742-925B-500382429D6E}" srcOrd="1" destOrd="0" parTransId="{0B87857E-8606-3F44-B51E-C3ADA5A82705}" sibTransId="{A25D87E1-0EFD-9A4F-B866-8BA38E8E4A1F}"/>
    <dgm:cxn modelId="{B05AAFC5-DFC5-174B-8637-924C888DA9BF}" type="presOf" srcId="{3D60878B-DD94-CD42-9B38-400B04138D88}" destId="{363632E9-7FE3-1B4D-9F13-55EA3B682A6D}" srcOrd="0" destOrd="0" presId="urn:microsoft.com/office/officeart/2005/8/layout/hierarchy1"/>
    <dgm:cxn modelId="{667F69D4-31CF-C14C-848E-EB95EB42E96D}" type="presOf" srcId="{589357D4-52A5-B84D-9F46-A3483FC28AD9}" destId="{1E1281C5-D8BD-3C46-A1A8-62D54F58E7DD}" srcOrd="0" destOrd="0" presId="urn:microsoft.com/office/officeart/2005/8/layout/hierarchy1"/>
    <dgm:cxn modelId="{17024209-BA3A-BE44-AC6B-088D234EF5AF}" type="presOf" srcId="{B82FACA0-0B9F-7E4D-8A62-5A67E32D199E}" destId="{933A4AD0-A2B0-E443-A6C6-553C0CA999FB}" srcOrd="0" destOrd="0" presId="urn:microsoft.com/office/officeart/2005/8/layout/hierarchy1"/>
    <dgm:cxn modelId="{C3469491-7EAA-744D-9D1E-FA0E60B8C69D}" srcId="{4643C944-165C-A04E-88CB-6D5BAF4146ED}" destId="{F509661A-0EFF-0742-B89D-A05D32D6C590}" srcOrd="0" destOrd="0" parTransId="{2DFEA888-71E8-7A44-92C0-77C9B544F43D}" sibTransId="{F34487CC-1F5E-BC46-9F4B-BDB60A3DB0A4}"/>
    <dgm:cxn modelId="{2BD43324-6B6A-3448-9C72-4A42DD4CF672}" type="presParOf" srcId="{06A2A6DE-7FEF-8B44-96EE-376FF1844F8D}" destId="{A7E21FE4-90DA-FE4B-B386-259D6770F8BD}" srcOrd="0" destOrd="0" presId="urn:microsoft.com/office/officeart/2005/8/layout/hierarchy1"/>
    <dgm:cxn modelId="{866FE0D2-FC00-A142-951D-DFD489CE0A18}" type="presParOf" srcId="{A7E21FE4-90DA-FE4B-B386-259D6770F8BD}" destId="{D310098C-E5AF-9B40-ACE3-CD8A4E32161A}" srcOrd="0" destOrd="0" presId="urn:microsoft.com/office/officeart/2005/8/layout/hierarchy1"/>
    <dgm:cxn modelId="{8E993864-4C3B-5F45-A867-2FC78A58887A}" type="presParOf" srcId="{D310098C-E5AF-9B40-ACE3-CD8A4E32161A}" destId="{9AE2A786-9F82-A24B-94FB-E591E08766A1}" srcOrd="0" destOrd="0" presId="urn:microsoft.com/office/officeart/2005/8/layout/hierarchy1"/>
    <dgm:cxn modelId="{FE8FF96D-B3C2-AE41-8B00-646674C39A88}" type="presParOf" srcId="{D310098C-E5AF-9B40-ACE3-CD8A4E32161A}" destId="{AA582E3D-3CD6-5A41-A063-FCED79B67936}" srcOrd="1" destOrd="0" presId="urn:microsoft.com/office/officeart/2005/8/layout/hierarchy1"/>
    <dgm:cxn modelId="{DD18DD81-DD5C-074F-BCDC-A7C786DEF3B2}" type="presParOf" srcId="{A7E21FE4-90DA-FE4B-B386-259D6770F8BD}" destId="{349A97FC-EEB1-CF45-8700-8820575B50D9}" srcOrd="1" destOrd="0" presId="urn:microsoft.com/office/officeart/2005/8/layout/hierarchy1"/>
    <dgm:cxn modelId="{B5F99884-5694-8949-AF35-73D38B5097FD}" type="presParOf" srcId="{349A97FC-EEB1-CF45-8700-8820575B50D9}" destId="{781B228B-BAA3-7C45-84ED-094AE46EF8EE}" srcOrd="0" destOrd="0" presId="urn:microsoft.com/office/officeart/2005/8/layout/hierarchy1"/>
    <dgm:cxn modelId="{3B4BDD32-3371-1547-B193-3457FCD8ADF2}" type="presParOf" srcId="{349A97FC-EEB1-CF45-8700-8820575B50D9}" destId="{DD425221-3A26-0848-B82A-D6098C0DCDD0}" srcOrd="1" destOrd="0" presId="urn:microsoft.com/office/officeart/2005/8/layout/hierarchy1"/>
    <dgm:cxn modelId="{A58E2111-5D68-594C-94A4-571A9FDA4D5A}" type="presParOf" srcId="{DD425221-3A26-0848-B82A-D6098C0DCDD0}" destId="{C0596F7B-027E-DC42-AA43-A647CF0FB435}" srcOrd="0" destOrd="0" presId="urn:microsoft.com/office/officeart/2005/8/layout/hierarchy1"/>
    <dgm:cxn modelId="{9DD30A70-D0E3-D746-9BD9-D6E7CEA273E1}" type="presParOf" srcId="{C0596F7B-027E-DC42-AA43-A647CF0FB435}" destId="{D848F7C6-C45D-5446-ADD0-0FDFD769AF40}" srcOrd="0" destOrd="0" presId="urn:microsoft.com/office/officeart/2005/8/layout/hierarchy1"/>
    <dgm:cxn modelId="{B6A39DC4-2E6E-F148-AAA2-0C9B1D0328C5}" type="presParOf" srcId="{C0596F7B-027E-DC42-AA43-A647CF0FB435}" destId="{14A7BFD5-800B-F14A-88F3-BA596F009C2A}" srcOrd="1" destOrd="0" presId="urn:microsoft.com/office/officeart/2005/8/layout/hierarchy1"/>
    <dgm:cxn modelId="{8B7729F9-3D81-FC40-BDFE-6068BCF22D43}" type="presParOf" srcId="{DD425221-3A26-0848-B82A-D6098C0DCDD0}" destId="{8569F77C-8E6A-2141-92F5-829BC9E26607}" srcOrd="1" destOrd="0" presId="urn:microsoft.com/office/officeart/2005/8/layout/hierarchy1"/>
    <dgm:cxn modelId="{526D3266-F7B7-0A44-9F1A-74E466F0AF6D}" type="presParOf" srcId="{8569F77C-8E6A-2141-92F5-829BC9E26607}" destId="{B0E827AF-DFF5-734C-A651-233B539933AD}" srcOrd="0" destOrd="0" presId="urn:microsoft.com/office/officeart/2005/8/layout/hierarchy1"/>
    <dgm:cxn modelId="{903BA562-9040-7249-A7DB-B6A29F7814B6}" type="presParOf" srcId="{8569F77C-8E6A-2141-92F5-829BC9E26607}" destId="{F3A6F564-3EC6-8A48-98AE-688BA691B681}" srcOrd="1" destOrd="0" presId="urn:microsoft.com/office/officeart/2005/8/layout/hierarchy1"/>
    <dgm:cxn modelId="{DA18358B-EC21-E24C-8121-B67033624A9E}" type="presParOf" srcId="{F3A6F564-3EC6-8A48-98AE-688BA691B681}" destId="{67CF8B11-7DBF-FA4C-937E-69CF28D07A8C}" srcOrd="0" destOrd="0" presId="urn:microsoft.com/office/officeart/2005/8/layout/hierarchy1"/>
    <dgm:cxn modelId="{D7B603B7-6372-894D-85B0-AB03FE78F4A5}" type="presParOf" srcId="{67CF8B11-7DBF-FA4C-937E-69CF28D07A8C}" destId="{344A7E88-AB56-2A4B-94AF-4165E9D4872A}" srcOrd="0" destOrd="0" presId="urn:microsoft.com/office/officeart/2005/8/layout/hierarchy1"/>
    <dgm:cxn modelId="{8D72FFF9-3F68-004A-967D-7876856F537B}" type="presParOf" srcId="{67CF8B11-7DBF-FA4C-937E-69CF28D07A8C}" destId="{954488C1-0534-AC42-A242-7926D93756A9}" srcOrd="1" destOrd="0" presId="urn:microsoft.com/office/officeart/2005/8/layout/hierarchy1"/>
    <dgm:cxn modelId="{D110773C-44CE-2E4D-B1CB-A33255A476C6}" type="presParOf" srcId="{F3A6F564-3EC6-8A48-98AE-688BA691B681}" destId="{7827D1A3-DEFC-864F-A33B-3121D8FC5A81}" srcOrd="1" destOrd="0" presId="urn:microsoft.com/office/officeart/2005/8/layout/hierarchy1"/>
    <dgm:cxn modelId="{60CFA823-DFC3-EF4C-998B-1A2FE5BCBE70}" type="presParOf" srcId="{7827D1A3-DEFC-864F-A33B-3121D8FC5A81}" destId="{D6084980-100B-9E49-9555-CF484EE13D8E}" srcOrd="0" destOrd="0" presId="urn:microsoft.com/office/officeart/2005/8/layout/hierarchy1"/>
    <dgm:cxn modelId="{361604DC-1849-EB44-B614-44542DE7F21D}" type="presParOf" srcId="{7827D1A3-DEFC-864F-A33B-3121D8FC5A81}" destId="{EBDEE21A-2E65-724A-9977-4B4214EE3E55}" srcOrd="1" destOrd="0" presId="urn:microsoft.com/office/officeart/2005/8/layout/hierarchy1"/>
    <dgm:cxn modelId="{7B370E78-6E69-FB4D-9408-F1AEBF9B5EC0}" type="presParOf" srcId="{EBDEE21A-2E65-724A-9977-4B4214EE3E55}" destId="{18BC0A26-0596-6245-BADA-9035CB64D75C}" srcOrd="0" destOrd="0" presId="urn:microsoft.com/office/officeart/2005/8/layout/hierarchy1"/>
    <dgm:cxn modelId="{E2081F98-0FD1-6545-B3A0-9115A53FB811}" type="presParOf" srcId="{18BC0A26-0596-6245-BADA-9035CB64D75C}" destId="{67F5F23E-EE0C-F948-8898-47287938DCBA}" srcOrd="0" destOrd="0" presId="urn:microsoft.com/office/officeart/2005/8/layout/hierarchy1"/>
    <dgm:cxn modelId="{18539D62-F242-BE4D-9647-B0FE08A09163}" type="presParOf" srcId="{18BC0A26-0596-6245-BADA-9035CB64D75C}" destId="{1E1281C5-D8BD-3C46-A1A8-62D54F58E7DD}" srcOrd="1" destOrd="0" presId="urn:microsoft.com/office/officeart/2005/8/layout/hierarchy1"/>
    <dgm:cxn modelId="{8BFF9775-F900-B542-9422-D071C5D61E99}" type="presParOf" srcId="{EBDEE21A-2E65-724A-9977-4B4214EE3E55}" destId="{96E0A05C-4F86-7244-9A86-F14928005699}" srcOrd="1" destOrd="0" presId="urn:microsoft.com/office/officeart/2005/8/layout/hierarchy1"/>
    <dgm:cxn modelId="{C4ACB6BF-8DA7-0245-8EE1-A72F7C3C8578}" type="presParOf" srcId="{96E0A05C-4F86-7244-9A86-F14928005699}" destId="{933A4AD0-A2B0-E443-A6C6-553C0CA999FB}" srcOrd="0" destOrd="0" presId="urn:microsoft.com/office/officeart/2005/8/layout/hierarchy1"/>
    <dgm:cxn modelId="{A4A90EB5-CB6C-4B44-A4BA-AE13E3AE4665}" type="presParOf" srcId="{96E0A05C-4F86-7244-9A86-F14928005699}" destId="{C079780A-069A-6049-9899-F108475DA797}" srcOrd="1" destOrd="0" presId="urn:microsoft.com/office/officeart/2005/8/layout/hierarchy1"/>
    <dgm:cxn modelId="{A51B39E8-2A65-2744-B802-3D75234D51B3}" type="presParOf" srcId="{C079780A-069A-6049-9899-F108475DA797}" destId="{00FF113A-B80D-F44B-ACAA-01BC6EAC008E}" srcOrd="0" destOrd="0" presId="urn:microsoft.com/office/officeart/2005/8/layout/hierarchy1"/>
    <dgm:cxn modelId="{05A72983-5060-5041-B3FD-D4506BFDD81D}" type="presParOf" srcId="{00FF113A-B80D-F44B-ACAA-01BC6EAC008E}" destId="{54164D96-3D66-4B44-99ED-5A225A69DDDC}" srcOrd="0" destOrd="0" presId="urn:microsoft.com/office/officeart/2005/8/layout/hierarchy1"/>
    <dgm:cxn modelId="{1FDC02C7-27E8-9242-9EDC-C20B6E5BD7B6}" type="presParOf" srcId="{00FF113A-B80D-F44B-ACAA-01BC6EAC008E}" destId="{738DD5A7-3A14-AE40-BCFC-98F6895F1BE7}" srcOrd="1" destOrd="0" presId="urn:microsoft.com/office/officeart/2005/8/layout/hierarchy1"/>
    <dgm:cxn modelId="{1567CE49-B05F-BC43-8C1D-1BA19CD44CB4}" type="presParOf" srcId="{C079780A-069A-6049-9899-F108475DA797}" destId="{C7F30374-2EF4-5144-98B9-775CE2B2CC2B}" srcOrd="1" destOrd="0" presId="urn:microsoft.com/office/officeart/2005/8/layout/hierarchy1"/>
    <dgm:cxn modelId="{22A7D7CC-4686-894B-9CD8-B9EACADAF8AF}" type="presParOf" srcId="{96E0A05C-4F86-7244-9A86-F14928005699}" destId="{9C5E1CFC-8623-AB46-B076-3018E8FA8FDE}" srcOrd="2" destOrd="0" presId="urn:microsoft.com/office/officeart/2005/8/layout/hierarchy1"/>
    <dgm:cxn modelId="{BE984F18-1417-A142-91FD-E8BA52BD6901}" type="presParOf" srcId="{96E0A05C-4F86-7244-9A86-F14928005699}" destId="{F84A3815-0FF4-AE49-A886-DB1E722244D2}" srcOrd="3" destOrd="0" presId="urn:microsoft.com/office/officeart/2005/8/layout/hierarchy1"/>
    <dgm:cxn modelId="{0A43369E-667D-2A4E-BAB0-4CAEDE4EA5C6}" type="presParOf" srcId="{F84A3815-0FF4-AE49-A886-DB1E722244D2}" destId="{3558512F-BA8D-8F44-8587-EE034247E7B5}" srcOrd="0" destOrd="0" presId="urn:microsoft.com/office/officeart/2005/8/layout/hierarchy1"/>
    <dgm:cxn modelId="{65C91520-ED28-F446-8D7D-E47769BB1C7B}" type="presParOf" srcId="{3558512F-BA8D-8F44-8587-EE034247E7B5}" destId="{41B125D2-2651-844E-8B3B-15D9B5562EE7}" srcOrd="0" destOrd="0" presId="urn:microsoft.com/office/officeart/2005/8/layout/hierarchy1"/>
    <dgm:cxn modelId="{4AE41CA8-2D03-7746-ABFF-B4065A3537E3}" type="presParOf" srcId="{3558512F-BA8D-8F44-8587-EE034247E7B5}" destId="{AD86B17A-EF5C-784E-B56F-44D6DBF7EED5}" srcOrd="1" destOrd="0" presId="urn:microsoft.com/office/officeart/2005/8/layout/hierarchy1"/>
    <dgm:cxn modelId="{B4B64D72-4042-BF42-84EF-3027ABEB2A58}" type="presParOf" srcId="{F84A3815-0FF4-AE49-A886-DB1E722244D2}" destId="{679180AE-4842-6A48-91D5-67B0AB691D3F}" srcOrd="1" destOrd="0" presId="urn:microsoft.com/office/officeart/2005/8/layout/hierarchy1"/>
    <dgm:cxn modelId="{23E6BEBA-10CA-8A4A-BE5B-033EF67413B3}" type="presParOf" srcId="{7827D1A3-DEFC-864F-A33B-3121D8FC5A81}" destId="{AEFEAB8E-E150-BE4A-91EA-01B7B3ECB0A5}" srcOrd="2" destOrd="0" presId="urn:microsoft.com/office/officeart/2005/8/layout/hierarchy1"/>
    <dgm:cxn modelId="{DC710509-A182-834D-8AE9-173E4799D788}" type="presParOf" srcId="{7827D1A3-DEFC-864F-A33B-3121D8FC5A81}" destId="{808EA2A3-9CF3-1244-B7AA-BC64609065ED}" srcOrd="3" destOrd="0" presId="urn:microsoft.com/office/officeart/2005/8/layout/hierarchy1"/>
    <dgm:cxn modelId="{1676F9C4-2231-5E45-B6EF-27CE4397814B}" type="presParOf" srcId="{808EA2A3-9CF3-1244-B7AA-BC64609065ED}" destId="{89ED89A0-EB60-764C-9C8E-8FD355748668}" srcOrd="0" destOrd="0" presId="urn:microsoft.com/office/officeart/2005/8/layout/hierarchy1"/>
    <dgm:cxn modelId="{A5F6A574-43F9-A241-A18F-095E30593470}" type="presParOf" srcId="{89ED89A0-EB60-764C-9C8E-8FD355748668}" destId="{DD71F74D-5F77-A441-AEA1-B9CA6638E87D}" srcOrd="0" destOrd="0" presId="urn:microsoft.com/office/officeart/2005/8/layout/hierarchy1"/>
    <dgm:cxn modelId="{3565E341-7C90-8743-87A4-3AE32591E79F}" type="presParOf" srcId="{89ED89A0-EB60-764C-9C8E-8FD355748668}" destId="{3D7AF450-5E0E-4443-BE0C-A335C941D7C5}" srcOrd="1" destOrd="0" presId="urn:microsoft.com/office/officeart/2005/8/layout/hierarchy1"/>
    <dgm:cxn modelId="{0B372EA3-9096-F24B-91B2-88A24CBC37EB}" type="presParOf" srcId="{808EA2A3-9CF3-1244-B7AA-BC64609065ED}" destId="{3F7C6DDA-9089-674A-8BAE-53276ED1D6D0}" srcOrd="1" destOrd="0" presId="urn:microsoft.com/office/officeart/2005/8/layout/hierarchy1"/>
    <dgm:cxn modelId="{46D76262-6483-6E42-AB9A-EC7F0DB712C8}" type="presParOf" srcId="{3F7C6DDA-9089-674A-8BAE-53276ED1D6D0}" destId="{40525150-AD6C-114A-92AF-55A158A78021}" srcOrd="0" destOrd="0" presId="urn:microsoft.com/office/officeart/2005/8/layout/hierarchy1"/>
    <dgm:cxn modelId="{751190CA-3659-6B49-A5D2-86C685916E45}" type="presParOf" srcId="{3F7C6DDA-9089-674A-8BAE-53276ED1D6D0}" destId="{89C632EF-E148-8F43-A8A4-4DA2A4280957}" srcOrd="1" destOrd="0" presId="urn:microsoft.com/office/officeart/2005/8/layout/hierarchy1"/>
    <dgm:cxn modelId="{50B8570B-3688-1B4E-8A64-B6DDE23D2659}" type="presParOf" srcId="{89C632EF-E148-8F43-A8A4-4DA2A4280957}" destId="{618C04F2-4878-7F4E-A63A-1194847C55C6}" srcOrd="0" destOrd="0" presId="urn:microsoft.com/office/officeart/2005/8/layout/hierarchy1"/>
    <dgm:cxn modelId="{A66042E1-D457-0F45-9921-231CB6F2F72F}" type="presParOf" srcId="{618C04F2-4878-7F4E-A63A-1194847C55C6}" destId="{F84CEEA9-5107-E54F-A6E8-831E579C2ECF}" srcOrd="0" destOrd="0" presId="urn:microsoft.com/office/officeart/2005/8/layout/hierarchy1"/>
    <dgm:cxn modelId="{8693458F-608D-9F4A-BA89-8E9B9E678641}" type="presParOf" srcId="{618C04F2-4878-7F4E-A63A-1194847C55C6}" destId="{C64B8927-2B89-7140-B680-A79B5EB9F0CD}" srcOrd="1" destOrd="0" presId="urn:microsoft.com/office/officeart/2005/8/layout/hierarchy1"/>
    <dgm:cxn modelId="{08724DC6-4265-DE48-80A6-2C83AE9FFC2B}" type="presParOf" srcId="{89C632EF-E148-8F43-A8A4-4DA2A4280957}" destId="{637BEB33-2F90-3A4C-ACF8-06D6B79B86EB}" srcOrd="1" destOrd="0" presId="urn:microsoft.com/office/officeart/2005/8/layout/hierarchy1"/>
    <dgm:cxn modelId="{6442A391-DB4F-8145-B791-8DB72443D87C}" type="presParOf" srcId="{3F7C6DDA-9089-674A-8BAE-53276ED1D6D0}" destId="{76E08F9F-9E63-8D40-9E85-4EEC2DEF57A5}" srcOrd="2" destOrd="0" presId="urn:microsoft.com/office/officeart/2005/8/layout/hierarchy1"/>
    <dgm:cxn modelId="{5A2E3F77-B761-2547-AEE8-BA7354BE0CE9}" type="presParOf" srcId="{3F7C6DDA-9089-674A-8BAE-53276ED1D6D0}" destId="{2C5F7ACE-E742-DC4C-A32D-A178F3224D51}" srcOrd="3" destOrd="0" presId="urn:microsoft.com/office/officeart/2005/8/layout/hierarchy1"/>
    <dgm:cxn modelId="{9EB359FB-561C-A740-88E9-4519B420BAA0}" type="presParOf" srcId="{2C5F7ACE-E742-DC4C-A32D-A178F3224D51}" destId="{1980FFED-3A90-D941-8828-F76D5FDE7D2D}" srcOrd="0" destOrd="0" presId="urn:microsoft.com/office/officeart/2005/8/layout/hierarchy1"/>
    <dgm:cxn modelId="{5736F64A-B1B7-E44C-9D23-244FE2A53741}" type="presParOf" srcId="{1980FFED-3A90-D941-8828-F76D5FDE7D2D}" destId="{1B14B3E0-9BFD-E544-876C-C2768247E083}" srcOrd="0" destOrd="0" presId="urn:microsoft.com/office/officeart/2005/8/layout/hierarchy1"/>
    <dgm:cxn modelId="{7DBCC281-DB9A-7749-8210-E1A780D623F2}" type="presParOf" srcId="{1980FFED-3A90-D941-8828-F76D5FDE7D2D}" destId="{E9FF64E9-A2AE-B242-BC3A-626CDCDAFBDB}" srcOrd="1" destOrd="0" presId="urn:microsoft.com/office/officeart/2005/8/layout/hierarchy1"/>
    <dgm:cxn modelId="{DE46989C-E2CF-514D-9142-BEF58C7FCFCB}" type="presParOf" srcId="{2C5F7ACE-E742-DC4C-A32D-A178F3224D51}" destId="{1AFC810E-5F06-AC4E-A85A-7F3051EAFC7C}" srcOrd="1" destOrd="0" presId="urn:microsoft.com/office/officeart/2005/8/layout/hierarchy1"/>
    <dgm:cxn modelId="{9F843500-64C2-B14B-9B9F-0DB1A4B215FF}" type="presParOf" srcId="{3F7C6DDA-9089-674A-8BAE-53276ED1D6D0}" destId="{E36E53A9-5A8B-5349-8C87-3AB146C330F1}" srcOrd="4" destOrd="0" presId="urn:microsoft.com/office/officeart/2005/8/layout/hierarchy1"/>
    <dgm:cxn modelId="{52956015-2945-C649-97F4-CF0686260A38}" type="presParOf" srcId="{3F7C6DDA-9089-674A-8BAE-53276ED1D6D0}" destId="{9D89C2B3-8B39-AC41-AFCE-6C09A2B167BD}" srcOrd="5" destOrd="0" presId="urn:microsoft.com/office/officeart/2005/8/layout/hierarchy1"/>
    <dgm:cxn modelId="{9202F9EC-C737-5748-8C89-12EBF7626DAB}" type="presParOf" srcId="{9D89C2B3-8B39-AC41-AFCE-6C09A2B167BD}" destId="{9E6DF78F-013E-DF44-B757-C3CE55155E09}" srcOrd="0" destOrd="0" presId="urn:microsoft.com/office/officeart/2005/8/layout/hierarchy1"/>
    <dgm:cxn modelId="{27C581A8-575D-5C48-B650-17F7F44D5D87}" type="presParOf" srcId="{9E6DF78F-013E-DF44-B757-C3CE55155E09}" destId="{43FD6DC4-996C-4A4A-8E79-751FDA37F2D6}" srcOrd="0" destOrd="0" presId="urn:microsoft.com/office/officeart/2005/8/layout/hierarchy1"/>
    <dgm:cxn modelId="{067DF1AB-4898-2F41-9292-17C515243CE2}" type="presParOf" srcId="{9E6DF78F-013E-DF44-B757-C3CE55155E09}" destId="{AB89649B-4FC2-3E49-B770-D1BF1054E5AF}" srcOrd="1" destOrd="0" presId="urn:microsoft.com/office/officeart/2005/8/layout/hierarchy1"/>
    <dgm:cxn modelId="{85AE3482-B2D4-F044-B56C-C0222DC2A77B}" type="presParOf" srcId="{9D89C2B3-8B39-AC41-AFCE-6C09A2B167BD}" destId="{A976AE30-70EA-9C49-BF47-C08D860565C4}" srcOrd="1" destOrd="0" presId="urn:microsoft.com/office/officeart/2005/8/layout/hierarchy1"/>
    <dgm:cxn modelId="{C926819D-ED4C-D040-8D4E-5C74035B4DF4}" type="presParOf" srcId="{7827D1A3-DEFC-864F-A33B-3121D8FC5A81}" destId="{363632E9-7FE3-1B4D-9F13-55EA3B682A6D}" srcOrd="4" destOrd="0" presId="urn:microsoft.com/office/officeart/2005/8/layout/hierarchy1"/>
    <dgm:cxn modelId="{8BE0B863-6C01-3B40-BC65-F90D18BE2420}" type="presParOf" srcId="{7827D1A3-DEFC-864F-A33B-3121D8FC5A81}" destId="{3EC2D1CF-DBF3-174A-8FFE-66C4FF91B0AB}" srcOrd="5" destOrd="0" presId="urn:microsoft.com/office/officeart/2005/8/layout/hierarchy1"/>
    <dgm:cxn modelId="{A55EB992-D573-F14D-91D3-C43123DF7FD3}" type="presParOf" srcId="{3EC2D1CF-DBF3-174A-8FFE-66C4FF91B0AB}" destId="{97A77384-89E7-8C49-9DF3-084DA8592ACC}" srcOrd="0" destOrd="0" presId="urn:microsoft.com/office/officeart/2005/8/layout/hierarchy1"/>
    <dgm:cxn modelId="{5E21FBCD-6539-AF4B-AA71-B63F24655E22}" type="presParOf" srcId="{97A77384-89E7-8C49-9DF3-084DA8592ACC}" destId="{90FC9A54-8279-E941-ABDF-0C70C3B8E10F}" srcOrd="0" destOrd="0" presId="urn:microsoft.com/office/officeart/2005/8/layout/hierarchy1"/>
    <dgm:cxn modelId="{B406EA6D-E0D7-5644-82A6-923107B59BA9}" type="presParOf" srcId="{97A77384-89E7-8C49-9DF3-084DA8592ACC}" destId="{6FB0466C-CA48-6347-A3A6-CAC2ADC44252}" srcOrd="1" destOrd="0" presId="urn:microsoft.com/office/officeart/2005/8/layout/hierarchy1"/>
    <dgm:cxn modelId="{07F0D6EF-B8BC-DA4B-ACA1-AA25E50D1AF6}" type="presParOf" srcId="{3EC2D1CF-DBF3-174A-8FFE-66C4FF91B0AB}" destId="{150B0147-5180-504E-B659-82932473A67B}" srcOrd="1" destOrd="0" presId="urn:microsoft.com/office/officeart/2005/8/layout/hierarchy1"/>
    <dgm:cxn modelId="{957FF062-EC34-494F-8CE0-50FB04971EE9}" type="presParOf" srcId="{150B0147-5180-504E-B659-82932473A67B}" destId="{3F14BC52-F601-CC44-9629-A3984C8E37BC}" srcOrd="0" destOrd="0" presId="urn:microsoft.com/office/officeart/2005/8/layout/hierarchy1"/>
    <dgm:cxn modelId="{24D3B089-850A-EE49-91D9-8A4C90B4DEBA}" type="presParOf" srcId="{150B0147-5180-504E-B659-82932473A67B}" destId="{1083FC01-ED73-074F-8A20-4FDBB6821260}" srcOrd="1" destOrd="0" presId="urn:microsoft.com/office/officeart/2005/8/layout/hierarchy1"/>
    <dgm:cxn modelId="{05CE6DEA-A67B-DB4A-930E-A088BA14355A}" type="presParOf" srcId="{1083FC01-ED73-074F-8A20-4FDBB6821260}" destId="{6F8FCED1-A9C8-8D42-B52F-11649AD6BBBD}" srcOrd="0" destOrd="0" presId="urn:microsoft.com/office/officeart/2005/8/layout/hierarchy1"/>
    <dgm:cxn modelId="{7EF43689-282D-4944-88E1-5D5474F402EA}" type="presParOf" srcId="{6F8FCED1-A9C8-8D42-B52F-11649AD6BBBD}" destId="{038EAEBD-F291-1043-BD48-0228A72B1153}" srcOrd="0" destOrd="0" presId="urn:microsoft.com/office/officeart/2005/8/layout/hierarchy1"/>
    <dgm:cxn modelId="{A0A067BC-BD49-0249-A93B-F6E3552BFBF1}" type="presParOf" srcId="{6F8FCED1-A9C8-8D42-B52F-11649AD6BBBD}" destId="{207A2B70-BE60-F642-8215-312A3DC42F8D}" srcOrd="1" destOrd="0" presId="urn:microsoft.com/office/officeart/2005/8/layout/hierarchy1"/>
    <dgm:cxn modelId="{4266E9D6-0473-3C41-82F0-90B2A5DABA63}" type="presParOf" srcId="{1083FC01-ED73-074F-8A20-4FDBB6821260}" destId="{1746C17E-C62C-A348-AB86-C765436A133C}" srcOrd="1" destOrd="0" presId="urn:microsoft.com/office/officeart/2005/8/layout/hierarchy1"/>
    <dgm:cxn modelId="{E7FC2B30-1F93-1A4E-A0EB-675E540F7B69}" type="presParOf" srcId="{1746C17E-C62C-A348-AB86-C765436A133C}" destId="{E84C61E2-736F-464A-8AA0-594E0D120CB7}" srcOrd="0" destOrd="0" presId="urn:microsoft.com/office/officeart/2005/8/layout/hierarchy1"/>
    <dgm:cxn modelId="{95FFCCEA-4F0C-844C-8770-758EAB0D2568}" type="presParOf" srcId="{1746C17E-C62C-A348-AB86-C765436A133C}" destId="{AD48C4DF-75A9-AA41-8D1D-47C32415F0BE}" srcOrd="1" destOrd="0" presId="urn:microsoft.com/office/officeart/2005/8/layout/hierarchy1"/>
    <dgm:cxn modelId="{2C5C61C6-EEA6-7A4E-9E43-52D67F7A43BC}" type="presParOf" srcId="{AD48C4DF-75A9-AA41-8D1D-47C32415F0BE}" destId="{373EFEC9-E2D3-9544-819C-9434B2733CFC}" srcOrd="0" destOrd="0" presId="urn:microsoft.com/office/officeart/2005/8/layout/hierarchy1"/>
    <dgm:cxn modelId="{B0D81445-B8ED-1140-82D5-6A242FE1136B}" type="presParOf" srcId="{373EFEC9-E2D3-9544-819C-9434B2733CFC}" destId="{7D5EF74C-2AFA-6B41-8966-8812E27BD5FF}" srcOrd="0" destOrd="0" presId="urn:microsoft.com/office/officeart/2005/8/layout/hierarchy1"/>
    <dgm:cxn modelId="{B4EFC1B8-ECF8-1B44-AE8F-6EB12972C4E4}" type="presParOf" srcId="{373EFEC9-E2D3-9544-819C-9434B2733CFC}" destId="{1929AD17-7176-6348-8D18-A7CBF06AF263}" srcOrd="1" destOrd="0" presId="urn:microsoft.com/office/officeart/2005/8/layout/hierarchy1"/>
    <dgm:cxn modelId="{03F6A202-F8C6-424D-B8A3-AD5F5056710F}" type="presParOf" srcId="{AD48C4DF-75A9-AA41-8D1D-47C32415F0BE}" destId="{29F4AF1D-D675-2846-99CB-4D371CD86A40}" srcOrd="1" destOrd="0" presId="urn:microsoft.com/office/officeart/2005/8/layout/hierarchy1"/>
    <dgm:cxn modelId="{ECC01A2C-3982-5746-902C-47AA38621704}" type="presParOf" srcId="{1746C17E-C62C-A348-AB86-C765436A133C}" destId="{E3E99A5C-277B-5E4A-B57C-D99BA9541617}" srcOrd="2" destOrd="0" presId="urn:microsoft.com/office/officeart/2005/8/layout/hierarchy1"/>
    <dgm:cxn modelId="{D4A1F782-E660-E742-94E7-139997F7F556}" type="presParOf" srcId="{1746C17E-C62C-A348-AB86-C765436A133C}" destId="{1971D5D7-9BF4-4940-8148-FBEA4D69D284}" srcOrd="3" destOrd="0" presId="urn:microsoft.com/office/officeart/2005/8/layout/hierarchy1"/>
    <dgm:cxn modelId="{F5B06BEB-F255-1344-A85E-C40F69431076}" type="presParOf" srcId="{1971D5D7-9BF4-4940-8148-FBEA4D69D284}" destId="{40D41DDD-A46A-D443-A4BB-45D319EF4447}" srcOrd="0" destOrd="0" presId="urn:microsoft.com/office/officeart/2005/8/layout/hierarchy1"/>
    <dgm:cxn modelId="{7503A9C7-6A85-F547-BEA8-528C05944E0C}" type="presParOf" srcId="{40D41DDD-A46A-D443-A4BB-45D319EF4447}" destId="{C1E1C610-AB66-804B-B864-C329CF07146B}" srcOrd="0" destOrd="0" presId="urn:microsoft.com/office/officeart/2005/8/layout/hierarchy1"/>
    <dgm:cxn modelId="{19CEDF31-EC22-314A-B580-92967F10AE11}" type="presParOf" srcId="{40D41DDD-A46A-D443-A4BB-45D319EF4447}" destId="{590833F0-C373-6345-9C00-1AF2FFDB8E69}" srcOrd="1" destOrd="0" presId="urn:microsoft.com/office/officeart/2005/8/layout/hierarchy1"/>
    <dgm:cxn modelId="{A5C9A0CB-DD43-EA4F-92FE-711D88980410}" type="presParOf" srcId="{1971D5D7-9BF4-4940-8148-FBEA4D69D284}" destId="{88F391BD-F233-9A4B-BB69-28C4D4D71007}" srcOrd="1" destOrd="0" presId="urn:microsoft.com/office/officeart/2005/8/layout/hierarchy1"/>
    <dgm:cxn modelId="{59F14E6F-3D61-D948-BBC2-5801B01E7B35}" type="presParOf" srcId="{7827D1A3-DEFC-864F-A33B-3121D8FC5A81}" destId="{C868EA83-DA5E-1946-B721-E3B5968FC205}" srcOrd="6" destOrd="0" presId="urn:microsoft.com/office/officeart/2005/8/layout/hierarchy1"/>
    <dgm:cxn modelId="{0BD08B2B-6BAB-0041-AA2D-4C1EA177A888}" type="presParOf" srcId="{7827D1A3-DEFC-864F-A33B-3121D8FC5A81}" destId="{75A96740-A134-944A-8C3B-6EE3D79A9B19}" srcOrd="7" destOrd="0" presId="urn:microsoft.com/office/officeart/2005/8/layout/hierarchy1"/>
    <dgm:cxn modelId="{3A59F800-2BF1-4B46-8A91-CD99DA2B8620}" type="presParOf" srcId="{75A96740-A134-944A-8C3B-6EE3D79A9B19}" destId="{DE38C530-57F4-D843-8DE1-FC7FD1427B31}" srcOrd="0" destOrd="0" presId="urn:microsoft.com/office/officeart/2005/8/layout/hierarchy1"/>
    <dgm:cxn modelId="{22A1D29B-7872-8946-9FD9-2327357569F2}" type="presParOf" srcId="{DE38C530-57F4-D843-8DE1-FC7FD1427B31}" destId="{9AE32E90-7AD5-C840-9CD8-DCDDF25E052A}" srcOrd="0" destOrd="0" presId="urn:microsoft.com/office/officeart/2005/8/layout/hierarchy1"/>
    <dgm:cxn modelId="{F5F0B172-0263-E042-9360-7FE76A2A59A9}" type="presParOf" srcId="{DE38C530-57F4-D843-8DE1-FC7FD1427B31}" destId="{0C983B01-D3D3-5F45-8361-C7B4E910CFBB}" srcOrd="1" destOrd="0" presId="urn:microsoft.com/office/officeart/2005/8/layout/hierarchy1"/>
    <dgm:cxn modelId="{228F4C00-EDB3-F247-A769-D426E617577A}" type="presParOf" srcId="{75A96740-A134-944A-8C3B-6EE3D79A9B19}" destId="{2903E534-0960-6C4E-BB3B-F3C5C9026B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E1B1A-C226-1449-AADF-FAAAE7B898D2}" type="doc">
      <dgm:prSet loTypeId="urn:microsoft.com/office/officeart/2005/8/layout/hierarchy1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EDE07A3-4724-2D4F-A42A-45AAEB791CA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Evolution</a:t>
          </a:r>
        </a:p>
      </dgm:t>
    </dgm:pt>
    <dgm:pt modelId="{297F9E25-F703-534E-98D3-B1318D2E6579}" type="parTrans" cxnId="{495AEAB3-DA79-8945-88C3-D2715C96D278}">
      <dgm:prSet/>
      <dgm:spPr/>
      <dgm:t>
        <a:bodyPr/>
        <a:lstStyle/>
        <a:p>
          <a:endParaRPr lang="en-GB"/>
        </a:p>
      </dgm:t>
    </dgm:pt>
    <dgm:pt modelId="{9A3B075D-AFB7-C249-AA1D-21064F76405C}" type="sibTrans" cxnId="{495AEAB3-DA79-8945-88C3-D2715C96D278}">
      <dgm:prSet/>
      <dgm:spPr/>
      <dgm:t>
        <a:bodyPr/>
        <a:lstStyle/>
        <a:p>
          <a:endParaRPr lang="en-GB"/>
        </a:p>
      </dgm:t>
    </dgm:pt>
    <dgm:pt modelId="{589357D4-52A5-B84D-9F46-A3483FC28AD9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1. Mutation</a:t>
          </a:r>
        </a:p>
      </dgm:t>
    </dgm:pt>
    <dgm:pt modelId="{8A2F8876-0942-9245-B8A7-954D14DBD695}" type="parTrans" cxnId="{7D3ACA66-1A1B-2C44-8D4D-6AB2F62F5CBA}">
      <dgm:prSet/>
      <dgm:spPr/>
      <dgm:t>
        <a:bodyPr/>
        <a:lstStyle/>
        <a:p>
          <a:endParaRPr lang="en-GB"/>
        </a:p>
      </dgm:t>
    </dgm:pt>
    <dgm:pt modelId="{65AE48EC-C1E3-6645-91BD-49D801C5AC2A}" type="sibTrans" cxnId="{7D3ACA66-1A1B-2C44-8D4D-6AB2F62F5CBA}">
      <dgm:prSet/>
      <dgm:spPr/>
      <dgm:t>
        <a:bodyPr/>
        <a:lstStyle/>
        <a:p>
          <a:endParaRPr lang="en-GB"/>
        </a:p>
      </dgm:t>
    </dgm:pt>
    <dgm:pt modelId="{938E6F6D-FB94-9143-8811-1151297C1956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2. Natural Selection</a:t>
          </a:r>
        </a:p>
      </dgm:t>
    </dgm:pt>
    <dgm:pt modelId="{1EB58FE5-D3D5-2645-B3B9-D026C808C7D1}" type="parTrans" cxnId="{69D6A4DB-B7EE-DB49-A38D-BC074E5F4F4A}">
      <dgm:prSet/>
      <dgm:spPr/>
      <dgm:t>
        <a:bodyPr/>
        <a:lstStyle/>
        <a:p>
          <a:endParaRPr lang="en-GB"/>
        </a:p>
      </dgm:t>
    </dgm:pt>
    <dgm:pt modelId="{0ABD2F70-7897-F443-8B22-97C41344D726}" type="sibTrans" cxnId="{69D6A4DB-B7EE-DB49-A38D-BC074E5F4F4A}">
      <dgm:prSet/>
      <dgm:spPr/>
      <dgm:t>
        <a:bodyPr/>
        <a:lstStyle/>
        <a:p>
          <a:endParaRPr lang="en-GB"/>
        </a:p>
      </dgm:t>
    </dgm:pt>
    <dgm:pt modelId="{F509661A-0EFF-0742-B89D-A05D32D6C590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3. Genetic Drift</a:t>
          </a:r>
        </a:p>
      </dgm:t>
    </dgm:pt>
    <dgm:pt modelId="{2DFEA888-71E8-7A44-92C0-77C9B544F43D}" type="parTrans" cxnId="{C3469491-7EAA-744D-9D1E-FA0E60B8C69D}">
      <dgm:prSet/>
      <dgm:spPr/>
      <dgm:t>
        <a:bodyPr/>
        <a:lstStyle/>
        <a:p>
          <a:endParaRPr lang="en-GB"/>
        </a:p>
      </dgm:t>
    </dgm:pt>
    <dgm:pt modelId="{F34487CC-1F5E-BC46-9F4B-BDB60A3DB0A4}" type="sibTrans" cxnId="{C3469491-7EAA-744D-9D1E-FA0E60B8C69D}">
      <dgm:prSet/>
      <dgm:spPr/>
      <dgm:t>
        <a:bodyPr/>
        <a:lstStyle/>
        <a:p>
          <a:endParaRPr lang="en-GB"/>
        </a:p>
      </dgm:t>
    </dgm:pt>
    <dgm:pt modelId="{D42B5122-5197-9247-AB8D-5538CB1A9973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Mechanisms of Evolution</a:t>
          </a:r>
        </a:p>
      </dgm:t>
    </dgm:pt>
    <dgm:pt modelId="{D7846FEA-E867-6B43-892F-164B8C386419}" type="sibTrans" cxnId="{546049B8-CB56-5147-98EC-2BFCFDBF576E}">
      <dgm:prSet/>
      <dgm:spPr/>
      <dgm:t>
        <a:bodyPr/>
        <a:lstStyle/>
        <a:p>
          <a:endParaRPr lang="en-GB"/>
        </a:p>
      </dgm:t>
    </dgm:pt>
    <dgm:pt modelId="{D590E675-055F-EA43-8336-07A1717727B7}" type="parTrans" cxnId="{546049B8-CB56-5147-98EC-2BFCFDBF576E}">
      <dgm:prSet/>
      <dgm:spPr/>
      <dgm:t>
        <a:bodyPr/>
        <a:lstStyle/>
        <a:p>
          <a:endParaRPr lang="en-GB"/>
        </a:p>
      </dgm:t>
    </dgm:pt>
    <dgm:pt modelId="{8A3314F6-0715-D64B-85DA-81D96C402D37}" type="asst">
      <dgm:prSet phldrT="[Text]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en-GB" dirty="0"/>
            <a:t>4. Gene Flow </a:t>
          </a:r>
        </a:p>
      </dgm:t>
    </dgm:pt>
    <dgm:pt modelId="{36D96EB2-BBD0-2B47-93DF-71053210DB35}" type="parTrans" cxnId="{215CF390-0B7B-5B45-AB9E-A193A9AFB463}">
      <dgm:prSet/>
      <dgm:spPr/>
      <dgm:t>
        <a:bodyPr/>
        <a:lstStyle/>
        <a:p>
          <a:endParaRPr lang="en-GB"/>
        </a:p>
      </dgm:t>
    </dgm:pt>
    <dgm:pt modelId="{F81CAACA-17AB-3041-B2A2-157BBA79505C}" type="sibTrans" cxnId="{215CF390-0B7B-5B45-AB9E-A193A9AFB463}">
      <dgm:prSet/>
      <dgm:spPr/>
      <dgm:t>
        <a:bodyPr/>
        <a:lstStyle/>
        <a:p>
          <a:endParaRPr lang="en-GB"/>
        </a:p>
      </dgm:t>
    </dgm:pt>
    <dgm:pt modelId="{E486CD10-F7AE-AE43-A538-F73CE2AEEF0C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Microevolution</a:t>
          </a:r>
        </a:p>
      </dgm:t>
    </dgm:pt>
    <dgm:pt modelId="{3A412CAF-2DB5-4E49-8209-5A16861FEDDE}" type="parTrans" cxnId="{CDE5E376-674C-834F-B2BB-0B716FF427BA}">
      <dgm:prSet/>
      <dgm:spPr/>
      <dgm:t>
        <a:bodyPr/>
        <a:lstStyle/>
        <a:p>
          <a:endParaRPr lang="en-GB"/>
        </a:p>
      </dgm:t>
    </dgm:pt>
    <dgm:pt modelId="{CE8D3192-F97F-714B-AF47-1B98BC9F0DCB}" type="sibTrans" cxnId="{CDE5E376-674C-834F-B2BB-0B716FF427BA}">
      <dgm:prSet/>
      <dgm:spPr/>
      <dgm:t>
        <a:bodyPr/>
        <a:lstStyle/>
        <a:p>
          <a:endParaRPr lang="en-GB"/>
        </a:p>
      </dgm:t>
    </dgm:pt>
    <dgm:pt modelId="{06A2A6DE-7FEF-8B44-96EE-376FF1844F8D}" type="pres">
      <dgm:prSet presAssocID="{676E1B1A-C226-1449-AADF-FAAAE7B898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E21FE4-90DA-FE4B-B386-259D6770F8BD}" type="pres">
      <dgm:prSet presAssocID="{4EDE07A3-4724-2D4F-A42A-45AAEB791CAA}" presName="hierRoot1" presStyleCnt="0"/>
      <dgm:spPr/>
    </dgm:pt>
    <dgm:pt modelId="{D310098C-E5AF-9B40-ACE3-CD8A4E32161A}" type="pres">
      <dgm:prSet presAssocID="{4EDE07A3-4724-2D4F-A42A-45AAEB791CAA}" presName="composite" presStyleCnt="0"/>
      <dgm:spPr/>
    </dgm:pt>
    <dgm:pt modelId="{9AE2A786-9F82-A24B-94FB-E591E08766A1}" type="pres">
      <dgm:prSet presAssocID="{4EDE07A3-4724-2D4F-A42A-45AAEB791CAA}" presName="background" presStyleLbl="node0" presStyleIdx="0" presStyleCnt="1"/>
      <dgm:spPr/>
    </dgm:pt>
    <dgm:pt modelId="{AA582E3D-3CD6-5A41-A063-FCED79B67936}" type="pres">
      <dgm:prSet presAssocID="{4EDE07A3-4724-2D4F-A42A-45AAEB791CA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A97FC-EEB1-CF45-8700-8820575B50D9}" type="pres">
      <dgm:prSet presAssocID="{4EDE07A3-4724-2D4F-A42A-45AAEB791CAA}" presName="hierChild2" presStyleCnt="0"/>
      <dgm:spPr/>
    </dgm:pt>
    <dgm:pt modelId="{AE1B77F9-20C6-B646-B61D-4E32B14C3B29}" type="pres">
      <dgm:prSet presAssocID="{3A412CAF-2DB5-4E49-8209-5A16861FEDDE}" presName="Name10" presStyleLbl="parChTrans1D2" presStyleIdx="0" presStyleCnt="1"/>
      <dgm:spPr/>
      <dgm:t>
        <a:bodyPr/>
        <a:lstStyle/>
        <a:p>
          <a:endParaRPr lang="en-US"/>
        </a:p>
      </dgm:t>
    </dgm:pt>
    <dgm:pt modelId="{2B476B4E-0974-ED41-95A7-9364B79DA4C5}" type="pres">
      <dgm:prSet presAssocID="{E486CD10-F7AE-AE43-A538-F73CE2AEEF0C}" presName="hierRoot2" presStyleCnt="0"/>
      <dgm:spPr/>
    </dgm:pt>
    <dgm:pt modelId="{EAE499AF-9F9A-824E-8641-CAC9213C5AFF}" type="pres">
      <dgm:prSet presAssocID="{E486CD10-F7AE-AE43-A538-F73CE2AEEF0C}" presName="composite2" presStyleCnt="0"/>
      <dgm:spPr/>
    </dgm:pt>
    <dgm:pt modelId="{F6260621-59B0-BC4E-9A51-A9D780F578D5}" type="pres">
      <dgm:prSet presAssocID="{E486CD10-F7AE-AE43-A538-F73CE2AEEF0C}" presName="background2" presStyleLbl="node2" presStyleIdx="0" presStyleCnt="1"/>
      <dgm:spPr/>
    </dgm:pt>
    <dgm:pt modelId="{1F4FBE99-6CD3-964E-9E16-467303F82E0B}" type="pres">
      <dgm:prSet presAssocID="{E486CD10-F7AE-AE43-A538-F73CE2AEEF0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D60369-19AE-B24C-80CB-60FC61055354}" type="pres">
      <dgm:prSet presAssocID="{E486CD10-F7AE-AE43-A538-F73CE2AEEF0C}" presName="hierChild3" presStyleCnt="0"/>
      <dgm:spPr/>
    </dgm:pt>
    <dgm:pt modelId="{B0E827AF-DFF5-734C-A651-233B539933AD}" type="pres">
      <dgm:prSet presAssocID="{D590E675-055F-EA43-8336-07A1717727B7}" presName="Name17" presStyleLbl="parChTrans1D3" presStyleIdx="0" presStyleCnt="1"/>
      <dgm:spPr/>
      <dgm:t>
        <a:bodyPr/>
        <a:lstStyle/>
        <a:p>
          <a:endParaRPr lang="en-US"/>
        </a:p>
      </dgm:t>
    </dgm:pt>
    <dgm:pt modelId="{F3A6F564-3EC6-8A48-98AE-688BA691B681}" type="pres">
      <dgm:prSet presAssocID="{D42B5122-5197-9247-AB8D-5538CB1A9973}" presName="hierRoot3" presStyleCnt="0"/>
      <dgm:spPr/>
    </dgm:pt>
    <dgm:pt modelId="{67CF8B11-7DBF-FA4C-937E-69CF28D07A8C}" type="pres">
      <dgm:prSet presAssocID="{D42B5122-5197-9247-AB8D-5538CB1A9973}" presName="composite3" presStyleCnt="0"/>
      <dgm:spPr/>
    </dgm:pt>
    <dgm:pt modelId="{344A7E88-AB56-2A4B-94AF-4165E9D4872A}" type="pres">
      <dgm:prSet presAssocID="{D42B5122-5197-9247-AB8D-5538CB1A9973}" presName="background3" presStyleLbl="asst2" presStyleIdx="0" presStyleCnt="5"/>
      <dgm:spPr/>
    </dgm:pt>
    <dgm:pt modelId="{954488C1-0534-AC42-A242-7926D93756A9}" type="pres">
      <dgm:prSet presAssocID="{D42B5122-5197-9247-AB8D-5538CB1A9973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7D1A3-DEFC-864F-A33B-3121D8FC5A81}" type="pres">
      <dgm:prSet presAssocID="{D42B5122-5197-9247-AB8D-5538CB1A9973}" presName="hierChild4" presStyleCnt="0"/>
      <dgm:spPr/>
    </dgm:pt>
    <dgm:pt modelId="{D6084980-100B-9E49-9555-CF484EE13D8E}" type="pres">
      <dgm:prSet presAssocID="{8A2F8876-0942-9245-B8A7-954D14DBD695}" presName="Name23" presStyleLbl="parChTrans1D4" presStyleIdx="0" presStyleCnt="4"/>
      <dgm:spPr/>
      <dgm:t>
        <a:bodyPr/>
        <a:lstStyle/>
        <a:p>
          <a:endParaRPr lang="en-US"/>
        </a:p>
      </dgm:t>
    </dgm:pt>
    <dgm:pt modelId="{EBDEE21A-2E65-724A-9977-4B4214EE3E55}" type="pres">
      <dgm:prSet presAssocID="{589357D4-52A5-B84D-9F46-A3483FC28AD9}" presName="hierRoot4" presStyleCnt="0"/>
      <dgm:spPr/>
    </dgm:pt>
    <dgm:pt modelId="{18BC0A26-0596-6245-BADA-9035CB64D75C}" type="pres">
      <dgm:prSet presAssocID="{589357D4-52A5-B84D-9F46-A3483FC28AD9}" presName="composite4" presStyleCnt="0"/>
      <dgm:spPr/>
    </dgm:pt>
    <dgm:pt modelId="{67F5F23E-EE0C-F948-8898-47287938DCBA}" type="pres">
      <dgm:prSet presAssocID="{589357D4-52A5-B84D-9F46-A3483FC28AD9}" presName="background4" presStyleLbl="asst2" presStyleIdx="1" presStyleCnt="5"/>
      <dgm:spPr/>
    </dgm:pt>
    <dgm:pt modelId="{1E1281C5-D8BD-3C46-A1A8-62D54F58E7DD}" type="pres">
      <dgm:prSet presAssocID="{589357D4-52A5-B84D-9F46-A3483FC28AD9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0A05C-4F86-7244-9A86-F14928005699}" type="pres">
      <dgm:prSet presAssocID="{589357D4-52A5-B84D-9F46-A3483FC28AD9}" presName="hierChild5" presStyleCnt="0"/>
      <dgm:spPr/>
    </dgm:pt>
    <dgm:pt modelId="{40525150-AD6C-114A-92AF-55A158A78021}" type="pres">
      <dgm:prSet presAssocID="{1EB58FE5-D3D5-2645-B3B9-D026C808C7D1}" presName="Name23" presStyleLbl="parChTrans1D4" presStyleIdx="1" presStyleCnt="4"/>
      <dgm:spPr/>
      <dgm:t>
        <a:bodyPr/>
        <a:lstStyle/>
        <a:p>
          <a:endParaRPr lang="en-US"/>
        </a:p>
      </dgm:t>
    </dgm:pt>
    <dgm:pt modelId="{89C632EF-E148-8F43-A8A4-4DA2A4280957}" type="pres">
      <dgm:prSet presAssocID="{938E6F6D-FB94-9143-8811-1151297C1956}" presName="hierRoot4" presStyleCnt="0"/>
      <dgm:spPr/>
    </dgm:pt>
    <dgm:pt modelId="{618C04F2-4878-7F4E-A63A-1194847C55C6}" type="pres">
      <dgm:prSet presAssocID="{938E6F6D-FB94-9143-8811-1151297C1956}" presName="composite4" presStyleCnt="0"/>
      <dgm:spPr/>
    </dgm:pt>
    <dgm:pt modelId="{F84CEEA9-5107-E54F-A6E8-831E579C2ECF}" type="pres">
      <dgm:prSet presAssocID="{938E6F6D-FB94-9143-8811-1151297C1956}" presName="background4" presStyleLbl="asst2" presStyleIdx="2" presStyleCnt="5"/>
      <dgm:spPr/>
    </dgm:pt>
    <dgm:pt modelId="{C64B8927-2B89-7140-B680-A79B5EB9F0CD}" type="pres">
      <dgm:prSet presAssocID="{938E6F6D-FB94-9143-8811-1151297C1956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EB33-2F90-3A4C-ACF8-06D6B79B86EB}" type="pres">
      <dgm:prSet presAssocID="{938E6F6D-FB94-9143-8811-1151297C1956}" presName="hierChild5" presStyleCnt="0"/>
      <dgm:spPr/>
    </dgm:pt>
    <dgm:pt modelId="{3F14BC52-F601-CC44-9629-A3984C8E37BC}" type="pres">
      <dgm:prSet presAssocID="{2DFEA888-71E8-7A44-92C0-77C9B544F43D}" presName="Name23" presStyleLbl="parChTrans1D4" presStyleIdx="2" presStyleCnt="4"/>
      <dgm:spPr/>
      <dgm:t>
        <a:bodyPr/>
        <a:lstStyle/>
        <a:p>
          <a:endParaRPr lang="en-US"/>
        </a:p>
      </dgm:t>
    </dgm:pt>
    <dgm:pt modelId="{1083FC01-ED73-074F-8A20-4FDBB6821260}" type="pres">
      <dgm:prSet presAssocID="{F509661A-0EFF-0742-B89D-A05D32D6C590}" presName="hierRoot4" presStyleCnt="0"/>
      <dgm:spPr/>
    </dgm:pt>
    <dgm:pt modelId="{6F8FCED1-A9C8-8D42-B52F-11649AD6BBBD}" type="pres">
      <dgm:prSet presAssocID="{F509661A-0EFF-0742-B89D-A05D32D6C590}" presName="composite4" presStyleCnt="0"/>
      <dgm:spPr/>
    </dgm:pt>
    <dgm:pt modelId="{038EAEBD-F291-1043-BD48-0228A72B1153}" type="pres">
      <dgm:prSet presAssocID="{F509661A-0EFF-0742-B89D-A05D32D6C590}" presName="background4" presStyleLbl="asst2" presStyleIdx="3" presStyleCnt="5"/>
      <dgm:spPr/>
    </dgm:pt>
    <dgm:pt modelId="{207A2B70-BE60-F642-8215-312A3DC42F8D}" type="pres">
      <dgm:prSet presAssocID="{F509661A-0EFF-0742-B89D-A05D32D6C590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6C17E-C62C-A348-AB86-C765436A133C}" type="pres">
      <dgm:prSet presAssocID="{F509661A-0EFF-0742-B89D-A05D32D6C590}" presName="hierChild5" presStyleCnt="0"/>
      <dgm:spPr/>
    </dgm:pt>
    <dgm:pt modelId="{C868EA83-DA5E-1946-B721-E3B5968FC205}" type="pres">
      <dgm:prSet presAssocID="{36D96EB2-BBD0-2B47-93DF-71053210DB35}" presName="Name23" presStyleLbl="parChTrans1D4" presStyleIdx="3" presStyleCnt="4"/>
      <dgm:spPr/>
      <dgm:t>
        <a:bodyPr/>
        <a:lstStyle/>
        <a:p>
          <a:endParaRPr lang="en-US"/>
        </a:p>
      </dgm:t>
    </dgm:pt>
    <dgm:pt modelId="{75A96740-A134-944A-8C3B-6EE3D79A9B19}" type="pres">
      <dgm:prSet presAssocID="{8A3314F6-0715-D64B-85DA-81D96C402D37}" presName="hierRoot4" presStyleCnt="0"/>
      <dgm:spPr/>
    </dgm:pt>
    <dgm:pt modelId="{DE38C530-57F4-D843-8DE1-FC7FD1427B31}" type="pres">
      <dgm:prSet presAssocID="{8A3314F6-0715-D64B-85DA-81D96C402D37}" presName="composite4" presStyleCnt="0"/>
      <dgm:spPr/>
    </dgm:pt>
    <dgm:pt modelId="{9AE32E90-7AD5-C840-9CD8-DCDDF25E052A}" type="pres">
      <dgm:prSet presAssocID="{8A3314F6-0715-D64B-85DA-81D96C402D37}" presName="background4" presStyleLbl="asst2" presStyleIdx="4" presStyleCnt="5"/>
      <dgm:spPr/>
    </dgm:pt>
    <dgm:pt modelId="{0C983B01-D3D3-5F45-8361-C7B4E910CFBB}" type="pres">
      <dgm:prSet presAssocID="{8A3314F6-0715-D64B-85DA-81D96C402D37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03E534-0960-6C4E-BB3B-F3C5C9026B92}" type="pres">
      <dgm:prSet presAssocID="{8A3314F6-0715-D64B-85DA-81D96C402D37}" presName="hierChild5" presStyleCnt="0"/>
      <dgm:spPr/>
    </dgm:pt>
  </dgm:ptLst>
  <dgm:cxnLst>
    <dgm:cxn modelId="{215CF390-0B7B-5B45-AB9E-A193A9AFB463}" srcId="{D42B5122-5197-9247-AB8D-5538CB1A9973}" destId="{8A3314F6-0715-D64B-85DA-81D96C402D37}" srcOrd="3" destOrd="0" parTransId="{36D96EB2-BBD0-2B47-93DF-71053210DB35}" sibTransId="{F81CAACA-17AB-3041-B2A2-157BBA79505C}"/>
    <dgm:cxn modelId="{D56FCE7D-A0DC-5642-ABC1-0FF85A04F1CD}" type="presOf" srcId="{E486CD10-F7AE-AE43-A538-F73CE2AEEF0C}" destId="{1F4FBE99-6CD3-964E-9E16-467303F82E0B}" srcOrd="0" destOrd="0" presId="urn:microsoft.com/office/officeart/2005/8/layout/hierarchy1"/>
    <dgm:cxn modelId="{69D6A4DB-B7EE-DB49-A38D-BC074E5F4F4A}" srcId="{D42B5122-5197-9247-AB8D-5538CB1A9973}" destId="{938E6F6D-FB94-9143-8811-1151297C1956}" srcOrd="1" destOrd="0" parTransId="{1EB58FE5-D3D5-2645-B3B9-D026C808C7D1}" sibTransId="{0ABD2F70-7897-F443-8B22-97C41344D726}"/>
    <dgm:cxn modelId="{6078192B-E30E-5442-A906-56BA57B5BDE1}" type="presOf" srcId="{1EB58FE5-D3D5-2645-B3B9-D026C808C7D1}" destId="{40525150-AD6C-114A-92AF-55A158A78021}" srcOrd="0" destOrd="0" presId="urn:microsoft.com/office/officeart/2005/8/layout/hierarchy1"/>
    <dgm:cxn modelId="{15647781-6E79-3D47-ADC8-F3FA58FEA04F}" type="presOf" srcId="{8A3314F6-0715-D64B-85DA-81D96C402D37}" destId="{0C983B01-D3D3-5F45-8361-C7B4E910CFBB}" srcOrd="0" destOrd="0" presId="urn:microsoft.com/office/officeart/2005/8/layout/hierarchy1"/>
    <dgm:cxn modelId="{CDE5E376-674C-834F-B2BB-0B716FF427BA}" srcId="{4EDE07A3-4724-2D4F-A42A-45AAEB791CAA}" destId="{E486CD10-F7AE-AE43-A538-F73CE2AEEF0C}" srcOrd="0" destOrd="0" parTransId="{3A412CAF-2DB5-4E49-8209-5A16861FEDDE}" sibTransId="{CE8D3192-F97F-714B-AF47-1B98BC9F0DCB}"/>
    <dgm:cxn modelId="{53156023-7C39-8F4C-A92D-2F4D393356C9}" type="presOf" srcId="{36D96EB2-BBD0-2B47-93DF-71053210DB35}" destId="{C868EA83-DA5E-1946-B721-E3B5968FC205}" srcOrd="0" destOrd="0" presId="urn:microsoft.com/office/officeart/2005/8/layout/hierarchy1"/>
    <dgm:cxn modelId="{7D3ACA66-1A1B-2C44-8D4D-6AB2F62F5CBA}" srcId="{D42B5122-5197-9247-AB8D-5538CB1A9973}" destId="{589357D4-52A5-B84D-9F46-A3483FC28AD9}" srcOrd="0" destOrd="0" parTransId="{8A2F8876-0942-9245-B8A7-954D14DBD695}" sibTransId="{65AE48EC-C1E3-6645-91BD-49D801C5AC2A}"/>
    <dgm:cxn modelId="{CE60A85A-9D49-B74C-82AE-4B0265292389}" type="presOf" srcId="{D590E675-055F-EA43-8336-07A1717727B7}" destId="{B0E827AF-DFF5-734C-A651-233B539933AD}" srcOrd="0" destOrd="0" presId="urn:microsoft.com/office/officeart/2005/8/layout/hierarchy1"/>
    <dgm:cxn modelId="{3837BCB5-AC48-C547-BCDE-B46941FA6585}" type="presOf" srcId="{8A2F8876-0942-9245-B8A7-954D14DBD695}" destId="{D6084980-100B-9E49-9555-CF484EE13D8E}" srcOrd="0" destOrd="0" presId="urn:microsoft.com/office/officeart/2005/8/layout/hierarchy1"/>
    <dgm:cxn modelId="{546049B8-CB56-5147-98EC-2BFCFDBF576E}" srcId="{E486CD10-F7AE-AE43-A538-F73CE2AEEF0C}" destId="{D42B5122-5197-9247-AB8D-5538CB1A9973}" srcOrd="0" destOrd="0" parTransId="{D590E675-055F-EA43-8336-07A1717727B7}" sibTransId="{D7846FEA-E867-6B43-892F-164B8C386419}"/>
    <dgm:cxn modelId="{3235E1E8-3958-9543-988C-6046595F0A77}" type="presOf" srcId="{F509661A-0EFF-0742-B89D-A05D32D6C590}" destId="{207A2B70-BE60-F642-8215-312A3DC42F8D}" srcOrd="0" destOrd="0" presId="urn:microsoft.com/office/officeart/2005/8/layout/hierarchy1"/>
    <dgm:cxn modelId="{83B7BCD8-32A9-5840-B26C-38A1B13FD4B4}" type="presOf" srcId="{D42B5122-5197-9247-AB8D-5538CB1A9973}" destId="{954488C1-0534-AC42-A242-7926D93756A9}" srcOrd="0" destOrd="0" presId="urn:microsoft.com/office/officeart/2005/8/layout/hierarchy1"/>
    <dgm:cxn modelId="{13A4081A-9968-1449-9555-B582DD69F292}" type="presOf" srcId="{3A412CAF-2DB5-4E49-8209-5A16861FEDDE}" destId="{AE1B77F9-20C6-B646-B61D-4E32B14C3B29}" srcOrd="0" destOrd="0" presId="urn:microsoft.com/office/officeart/2005/8/layout/hierarchy1"/>
    <dgm:cxn modelId="{495AEAB3-DA79-8945-88C3-D2715C96D278}" srcId="{676E1B1A-C226-1449-AADF-FAAAE7B898D2}" destId="{4EDE07A3-4724-2D4F-A42A-45AAEB791CAA}" srcOrd="0" destOrd="0" parTransId="{297F9E25-F703-534E-98D3-B1318D2E6579}" sibTransId="{9A3B075D-AFB7-C249-AA1D-21064F76405C}"/>
    <dgm:cxn modelId="{6A9EB91C-F44D-674C-93F5-6D0867417EA2}" type="presOf" srcId="{2DFEA888-71E8-7A44-92C0-77C9B544F43D}" destId="{3F14BC52-F601-CC44-9629-A3984C8E37BC}" srcOrd="0" destOrd="0" presId="urn:microsoft.com/office/officeart/2005/8/layout/hierarchy1"/>
    <dgm:cxn modelId="{42156537-CAD9-8C42-BC01-E28DE5B35D2A}" type="presOf" srcId="{4EDE07A3-4724-2D4F-A42A-45AAEB791CAA}" destId="{AA582E3D-3CD6-5A41-A063-FCED79B67936}" srcOrd="0" destOrd="0" presId="urn:microsoft.com/office/officeart/2005/8/layout/hierarchy1"/>
    <dgm:cxn modelId="{E2DA41FF-84F0-894B-9883-104314798F76}" type="presOf" srcId="{938E6F6D-FB94-9143-8811-1151297C1956}" destId="{C64B8927-2B89-7140-B680-A79B5EB9F0CD}" srcOrd="0" destOrd="0" presId="urn:microsoft.com/office/officeart/2005/8/layout/hierarchy1"/>
    <dgm:cxn modelId="{436A344E-D088-8C44-922B-6A4D51520086}" type="presOf" srcId="{589357D4-52A5-B84D-9F46-A3483FC28AD9}" destId="{1E1281C5-D8BD-3C46-A1A8-62D54F58E7DD}" srcOrd="0" destOrd="0" presId="urn:microsoft.com/office/officeart/2005/8/layout/hierarchy1"/>
    <dgm:cxn modelId="{F1EB4705-246E-1D42-B255-6B4D7FDABADD}" type="presOf" srcId="{676E1B1A-C226-1449-AADF-FAAAE7B898D2}" destId="{06A2A6DE-7FEF-8B44-96EE-376FF1844F8D}" srcOrd="0" destOrd="0" presId="urn:microsoft.com/office/officeart/2005/8/layout/hierarchy1"/>
    <dgm:cxn modelId="{C3469491-7EAA-744D-9D1E-FA0E60B8C69D}" srcId="{D42B5122-5197-9247-AB8D-5538CB1A9973}" destId="{F509661A-0EFF-0742-B89D-A05D32D6C590}" srcOrd="2" destOrd="0" parTransId="{2DFEA888-71E8-7A44-92C0-77C9B544F43D}" sibTransId="{F34487CC-1F5E-BC46-9F4B-BDB60A3DB0A4}"/>
    <dgm:cxn modelId="{2BD43324-6B6A-3448-9C72-4A42DD4CF672}" type="presParOf" srcId="{06A2A6DE-7FEF-8B44-96EE-376FF1844F8D}" destId="{A7E21FE4-90DA-FE4B-B386-259D6770F8BD}" srcOrd="0" destOrd="0" presId="urn:microsoft.com/office/officeart/2005/8/layout/hierarchy1"/>
    <dgm:cxn modelId="{866FE0D2-FC00-A142-951D-DFD489CE0A18}" type="presParOf" srcId="{A7E21FE4-90DA-FE4B-B386-259D6770F8BD}" destId="{D310098C-E5AF-9B40-ACE3-CD8A4E32161A}" srcOrd="0" destOrd="0" presId="urn:microsoft.com/office/officeart/2005/8/layout/hierarchy1"/>
    <dgm:cxn modelId="{8E993864-4C3B-5F45-A867-2FC78A58887A}" type="presParOf" srcId="{D310098C-E5AF-9B40-ACE3-CD8A4E32161A}" destId="{9AE2A786-9F82-A24B-94FB-E591E08766A1}" srcOrd="0" destOrd="0" presId="urn:microsoft.com/office/officeart/2005/8/layout/hierarchy1"/>
    <dgm:cxn modelId="{FE8FF96D-B3C2-AE41-8B00-646674C39A88}" type="presParOf" srcId="{D310098C-E5AF-9B40-ACE3-CD8A4E32161A}" destId="{AA582E3D-3CD6-5A41-A063-FCED79B67936}" srcOrd="1" destOrd="0" presId="urn:microsoft.com/office/officeart/2005/8/layout/hierarchy1"/>
    <dgm:cxn modelId="{DD18DD81-DD5C-074F-BCDC-A7C786DEF3B2}" type="presParOf" srcId="{A7E21FE4-90DA-FE4B-B386-259D6770F8BD}" destId="{349A97FC-EEB1-CF45-8700-8820575B50D9}" srcOrd="1" destOrd="0" presId="urn:microsoft.com/office/officeart/2005/8/layout/hierarchy1"/>
    <dgm:cxn modelId="{A5AB1B53-23FA-8C48-A8D5-038435553F49}" type="presParOf" srcId="{349A97FC-EEB1-CF45-8700-8820575B50D9}" destId="{AE1B77F9-20C6-B646-B61D-4E32B14C3B29}" srcOrd="0" destOrd="0" presId="urn:microsoft.com/office/officeart/2005/8/layout/hierarchy1"/>
    <dgm:cxn modelId="{61181125-5EC5-CF46-9349-DD14AAE3E784}" type="presParOf" srcId="{349A97FC-EEB1-CF45-8700-8820575B50D9}" destId="{2B476B4E-0974-ED41-95A7-9364B79DA4C5}" srcOrd="1" destOrd="0" presId="urn:microsoft.com/office/officeart/2005/8/layout/hierarchy1"/>
    <dgm:cxn modelId="{3231766E-9632-154C-AF47-4D896004C171}" type="presParOf" srcId="{2B476B4E-0974-ED41-95A7-9364B79DA4C5}" destId="{EAE499AF-9F9A-824E-8641-CAC9213C5AFF}" srcOrd="0" destOrd="0" presId="urn:microsoft.com/office/officeart/2005/8/layout/hierarchy1"/>
    <dgm:cxn modelId="{E4971CA4-C348-CE48-8FA5-D2BDA3D5802A}" type="presParOf" srcId="{EAE499AF-9F9A-824E-8641-CAC9213C5AFF}" destId="{F6260621-59B0-BC4E-9A51-A9D780F578D5}" srcOrd="0" destOrd="0" presId="urn:microsoft.com/office/officeart/2005/8/layout/hierarchy1"/>
    <dgm:cxn modelId="{521667D0-7D59-D249-8694-4B0031480E36}" type="presParOf" srcId="{EAE499AF-9F9A-824E-8641-CAC9213C5AFF}" destId="{1F4FBE99-6CD3-964E-9E16-467303F82E0B}" srcOrd="1" destOrd="0" presId="urn:microsoft.com/office/officeart/2005/8/layout/hierarchy1"/>
    <dgm:cxn modelId="{1867DA5C-EB2A-D744-A9CD-A88942DBA6EE}" type="presParOf" srcId="{2B476B4E-0974-ED41-95A7-9364B79DA4C5}" destId="{19D60369-19AE-B24C-80CB-60FC61055354}" srcOrd="1" destOrd="0" presId="urn:microsoft.com/office/officeart/2005/8/layout/hierarchy1"/>
    <dgm:cxn modelId="{6D6D6C91-A833-BF48-81F8-B2A556364DB0}" type="presParOf" srcId="{19D60369-19AE-B24C-80CB-60FC61055354}" destId="{B0E827AF-DFF5-734C-A651-233B539933AD}" srcOrd="0" destOrd="0" presId="urn:microsoft.com/office/officeart/2005/8/layout/hierarchy1"/>
    <dgm:cxn modelId="{AA7C38DF-52E3-A646-9FD4-CE995D7343E7}" type="presParOf" srcId="{19D60369-19AE-B24C-80CB-60FC61055354}" destId="{F3A6F564-3EC6-8A48-98AE-688BA691B681}" srcOrd="1" destOrd="0" presId="urn:microsoft.com/office/officeart/2005/8/layout/hierarchy1"/>
    <dgm:cxn modelId="{F5982A22-6D9B-A44D-A11E-7AEEFEC828EF}" type="presParOf" srcId="{F3A6F564-3EC6-8A48-98AE-688BA691B681}" destId="{67CF8B11-7DBF-FA4C-937E-69CF28D07A8C}" srcOrd="0" destOrd="0" presId="urn:microsoft.com/office/officeart/2005/8/layout/hierarchy1"/>
    <dgm:cxn modelId="{97FC8E5B-DE59-C843-9977-91C65EE53EFA}" type="presParOf" srcId="{67CF8B11-7DBF-FA4C-937E-69CF28D07A8C}" destId="{344A7E88-AB56-2A4B-94AF-4165E9D4872A}" srcOrd="0" destOrd="0" presId="urn:microsoft.com/office/officeart/2005/8/layout/hierarchy1"/>
    <dgm:cxn modelId="{150112A8-0EA0-3D4A-9811-26CA7266A35A}" type="presParOf" srcId="{67CF8B11-7DBF-FA4C-937E-69CF28D07A8C}" destId="{954488C1-0534-AC42-A242-7926D93756A9}" srcOrd="1" destOrd="0" presId="urn:microsoft.com/office/officeart/2005/8/layout/hierarchy1"/>
    <dgm:cxn modelId="{307FEB7D-9137-5C45-B1FE-8E5A9DF1731E}" type="presParOf" srcId="{F3A6F564-3EC6-8A48-98AE-688BA691B681}" destId="{7827D1A3-DEFC-864F-A33B-3121D8FC5A81}" srcOrd="1" destOrd="0" presId="urn:microsoft.com/office/officeart/2005/8/layout/hierarchy1"/>
    <dgm:cxn modelId="{E0A5348D-93DE-7D46-A522-196ABC609768}" type="presParOf" srcId="{7827D1A3-DEFC-864F-A33B-3121D8FC5A81}" destId="{D6084980-100B-9E49-9555-CF484EE13D8E}" srcOrd="0" destOrd="0" presId="urn:microsoft.com/office/officeart/2005/8/layout/hierarchy1"/>
    <dgm:cxn modelId="{C1AE99DB-2D84-6B49-9FE3-BD90C9105393}" type="presParOf" srcId="{7827D1A3-DEFC-864F-A33B-3121D8FC5A81}" destId="{EBDEE21A-2E65-724A-9977-4B4214EE3E55}" srcOrd="1" destOrd="0" presId="urn:microsoft.com/office/officeart/2005/8/layout/hierarchy1"/>
    <dgm:cxn modelId="{FD8D6E59-0BA8-9F4D-BF53-12EDF6F431CA}" type="presParOf" srcId="{EBDEE21A-2E65-724A-9977-4B4214EE3E55}" destId="{18BC0A26-0596-6245-BADA-9035CB64D75C}" srcOrd="0" destOrd="0" presId="urn:microsoft.com/office/officeart/2005/8/layout/hierarchy1"/>
    <dgm:cxn modelId="{A8CC3915-D568-C244-B58B-1F2C30B22E17}" type="presParOf" srcId="{18BC0A26-0596-6245-BADA-9035CB64D75C}" destId="{67F5F23E-EE0C-F948-8898-47287938DCBA}" srcOrd="0" destOrd="0" presId="urn:microsoft.com/office/officeart/2005/8/layout/hierarchy1"/>
    <dgm:cxn modelId="{C7FE3F71-0A60-5A43-AE8D-61A6A4C932B1}" type="presParOf" srcId="{18BC0A26-0596-6245-BADA-9035CB64D75C}" destId="{1E1281C5-D8BD-3C46-A1A8-62D54F58E7DD}" srcOrd="1" destOrd="0" presId="urn:microsoft.com/office/officeart/2005/8/layout/hierarchy1"/>
    <dgm:cxn modelId="{909438CB-CEAF-3949-8C13-12EE25E95019}" type="presParOf" srcId="{EBDEE21A-2E65-724A-9977-4B4214EE3E55}" destId="{96E0A05C-4F86-7244-9A86-F14928005699}" srcOrd="1" destOrd="0" presId="urn:microsoft.com/office/officeart/2005/8/layout/hierarchy1"/>
    <dgm:cxn modelId="{8E06E1D3-FE7C-9A44-83BD-FE09B496D1F8}" type="presParOf" srcId="{7827D1A3-DEFC-864F-A33B-3121D8FC5A81}" destId="{40525150-AD6C-114A-92AF-55A158A78021}" srcOrd="2" destOrd="0" presId="urn:microsoft.com/office/officeart/2005/8/layout/hierarchy1"/>
    <dgm:cxn modelId="{B9693FDB-D521-E645-87D7-6E6E7EF3AC56}" type="presParOf" srcId="{7827D1A3-DEFC-864F-A33B-3121D8FC5A81}" destId="{89C632EF-E148-8F43-A8A4-4DA2A4280957}" srcOrd="3" destOrd="0" presId="urn:microsoft.com/office/officeart/2005/8/layout/hierarchy1"/>
    <dgm:cxn modelId="{E9675B4F-C6F6-0D43-96AE-7A0D41DBD755}" type="presParOf" srcId="{89C632EF-E148-8F43-A8A4-4DA2A4280957}" destId="{618C04F2-4878-7F4E-A63A-1194847C55C6}" srcOrd="0" destOrd="0" presId="urn:microsoft.com/office/officeart/2005/8/layout/hierarchy1"/>
    <dgm:cxn modelId="{8EEEE777-962B-7F43-9163-7F2B1118BA02}" type="presParOf" srcId="{618C04F2-4878-7F4E-A63A-1194847C55C6}" destId="{F84CEEA9-5107-E54F-A6E8-831E579C2ECF}" srcOrd="0" destOrd="0" presId="urn:microsoft.com/office/officeart/2005/8/layout/hierarchy1"/>
    <dgm:cxn modelId="{05028E6F-C3B6-CF4A-9FCD-E262C262195B}" type="presParOf" srcId="{618C04F2-4878-7F4E-A63A-1194847C55C6}" destId="{C64B8927-2B89-7140-B680-A79B5EB9F0CD}" srcOrd="1" destOrd="0" presId="urn:microsoft.com/office/officeart/2005/8/layout/hierarchy1"/>
    <dgm:cxn modelId="{763BC181-022C-504F-9778-990DBE6B9E70}" type="presParOf" srcId="{89C632EF-E148-8F43-A8A4-4DA2A4280957}" destId="{637BEB33-2F90-3A4C-ACF8-06D6B79B86EB}" srcOrd="1" destOrd="0" presId="urn:microsoft.com/office/officeart/2005/8/layout/hierarchy1"/>
    <dgm:cxn modelId="{A54773E5-2596-9840-BAED-9CFB035631FD}" type="presParOf" srcId="{7827D1A3-DEFC-864F-A33B-3121D8FC5A81}" destId="{3F14BC52-F601-CC44-9629-A3984C8E37BC}" srcOrd="4" destOrd="0" presId="urn:microsoft.com/office/officeart/2005/8/layout/hierarchy1"/>
    <dgm:cxn modelId="{DDEF744B-56F9-4245-AF12-4F4AEC3D55DB}" type="presParOf" srcId="{7827D1A3-DEFC-864F-A33B-3121D8FC5A81}" destId="{1083FC01-ED73-074F-8A20-4FDBB6821260}" srcOrd="5" destOrd="0" presId="urn:microsoft.com/office/officeart/2005/8/layout/hierarchy1"/>
    <dgm:cxn modelId="{FF4C1B69-972C-1F45-9811-906702505417}" type="presParOf" srcId="{1083FC01-ED73-074F-8A20-4FDBB6821260}" destId="{6F8FCED1-A9C8-8D42-B52F-11649AD6BBBD}" srcOrd="0" destOrd="0" presId="urn:microsoft.com/office/officeart/2005/8/layout/hierarchy1"/>
    <dgm:cxn modelId="{05A7CAFC-7045-574F-9589-B8108845A666}" type="presParOf" srcId="{6F8FCED1-A9C8-8D42-B52F-11649AD6BBBD}" destId="{038EAEBD-F291-1043-BD48-0228A72B1153}" srcOrd="0" destOrd="0" presId="urn:microsoft.com/office/officeart/2005/8/layout/hierarchy1"/>
    <dgm:cxn modelId="{6D28047E-6383-EE42-83FA-C3492A3FE3BC}" type="presParOf" srcId="{6F8FCED1-A9C8-8D42-B52F-11649AD6BBBD}" destId="{207A2B70-BE60-F642-8215-312A3DC42F8D}" srcOrd="1" destOrd="0" presId="urn:microsoft.com/office/officeart/2005/8/layout/hierarchy1"/>
    <dgm:cxn modelId="{272A17F8-E331-8D4F-86DC-F22623F7D39B}" type="presParOf" srcId="{1083FC01-ED73-074F-8A20-4FDBB6821260}" destId="{1746C17E-C62C-A348-AB86-C765436A133C}" srcOrd="1" destOrd="0" presId="urn:microsoft.com/office/officeart/2005/8/layout/hierarchy1"/>
    <dgm:cxn modelId="{EF59B097-C239-784D-970C-5E002C799709}" type="presParOf" srcId="{7827D1A3-DEFC-864F-A33B-3121D8FC5A81}" destId="{C868EA83-DA5E-1946-B721-E3B5968FC205}" srcOrd="6" destOrd="0" presId="urn:microsoft.com/office/officeart/2005/8/layout/hierarchy1"/>
    <dgm:cxn modelId="{7E20CE49-FD5E-AD48-A920-3D5824F49753}" type="presParOf" srcId="{7827D1A3-DEFC-864F-A33B-3121D8FC5A81}" destId="{75A96740-A134-944A-8C3B-6EE3D79A9B19}" srcOrd="7" destOrd="0" presId="urn:microsoft.com/office/officeart/2005/8/layout/hierarchy1"/>
    <dgm:cxn modelId="{AC5126DD-C410-6145-B193-0CC77F58D222}" type="presParOf" srcId="{75A96740-A134-944A-8C3B-6EE3D79A9B19}" destId="{DE38C530-57F4-D843-8DE1-FC7FD1427B31}" srcOrd="0" destOrd="0" presId="urn:microsoft.com/office/officeart/2005/8/layout/hierarchy1"/>
    <dgm:cxn modelId="{962D6E1F-2F88-6E4F-9094-A964043CD88B}" type="presParOf" srcId="{DE38C530-57F4-D843-8DE1-FC7FD1427B31}" destId="{9AE32E90-7AD5-C840-9CD8-DCDDF25E052A}" srcOrd="0" destOrd="0" presId="urn:microsoft.com/office/officeart/2005/8/layout/hierarchy1"/>
    <dgm:cxn modelId="{880D5DD8-8AF4-3F4E-A9DF-D6A4D051F88F}" type="presParOf" srcId="{DE38C530-57F4-D843-8DE1-FC7FD1427B31}" destId="{0C983B01-D3D3-5F45-8361-C7B4E910CFBB}" srcOrd="1" destOrd="0" presId="urn:microsoft.com/office/officeart/2005/8/layout/hierarchy1"/>
    <dgm:cxn modelId="{1C465375-661C-F24F-8228-15459EC9E280}" type="presParOf" srcId="{75A96740-A134-944A-8C3B-6EE3D79A9B19}" destId="{2903E534-0960-6C4E-BB3B-F3C5C9026B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EA83-DA5E-1946-B721-E3B5968FC205}">
      <dsp:nvSpPr>
        <dsp:cNvPr id="0" name=""/>
        <dsp:cNvSpPr/>
      </dsp:nvSpPr>
      <dsp:spPr>
        <a:xfrm>
          <a:off x="4458076" y="2675445"/>
          <a:ext cx="3344919" cy="28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39"/>
              </a:lnTo>
              <a:lnTo>
                <a:pt x="3344919" y="197239"/>
              </a:lnTo>
              <a:lnTo>
                <a:pt x="3344919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9A5C-277B-5E4A-B57C-D99BA9541617}">
      <dsp:nvSpPr>
        <dsp:cNvPr id="0" name=""/>
        <dsp:cNvSpPr/>
      </dsp:nvSpPr>
      <dsp:spPr>
        <a:xfrm>
          <a:off x="6586661" y="4518191"/>
          <a:ext cx="608167" cy="28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39"/>
              </a:lnTo>
              <a:lnTo>
                <a:pt x="608167" y="197239"/>
              </a:lnTo>
              <a:lnTo>
                <a:pt x="608167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C61E2-736F-464A-8AA0-594E0D120CB7}">
      <dsp:nvSpPr>
        <dsp:cNvPr id="0" name=""/>
        <dsp:cNvSpPr/>
      </dsp:nvSpPr>
      <dsp:spPr>
        <a:xfrm>
          <a:off x="5978494" y="4518191"/>
          <a:ext cx="608167" cy="289432"/>
        </a:xfrm>
        <a:custGeom>
          <a:avLst/>
          <a:gdLst/>
          <a:ahLst/>
          <a:cxnLst/>
          <a:rect l="0" t="0" r="0" b="0"/>
          <a:pathLst>
            <a:path>
              <a:moveTo>
                <a:pt x="608167" y="0"/>
              </a:moveTo>
              <a:lnTo>
                <a:pt x="608167" y="197239"/>
              </a:lnTo>
              <a:lnTo>
                <a:pt x="0" y="197239"/>
              </a:lnTo>
              <a:lnTo>
                <a:pt x="0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BC52-F601-CC44-9629-A3984C8E37BC}">
      <dsp:nvSpPr>
        <dsp:cNvPr id="0" name=""/>
        <dsp:cNvSpPr/>
      </dsp:nvSpPr>
      <dsp:spPr>
        <a:xfrm>
          <a:off x="6540941" y="3596818"/>
          <a:ext cx="91440" cy="289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632E9-7FE3-1B4D-9F13-55EA3B682A6D}">
      <dsp:nvSpPr>
        <dsp:cNvPr id="0" name=""/>
        <dsp:cNvSpPr/>
      </dsp:nvSpPr>
      <dsp:spPr>
        <a:xfrm>
          <a:off x="4458076" y="2675445"/>
          <a:ext cx="2128584" cy="28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39"/>
              </a:lnTo>
              <a:lnTo>
                <a:pt x="2128584" y="197239"/>
              </a:lnTo>
              <a:lnTo>
                <a:pt x="2128584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E53A9-5A8B-5349-8C87-3AB146C330F1}">
      <dsp:nvSpPr>
        <dsp:cNvPr id="0" name=""/>
        <dsp:cNvSpPr/>
      </dsp:nvSpPr>
      <dsp:spPr>
        <a:xfrm>
          <a:off x="4153993" y="3596818"/>
          <a:ext cx="1216334" cy="28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39"/>
              </a:lnTo>
              <a:lnTo>
                <a:pt x="1216334" y="197239"/>
              </a:lnTo>
              <a:lnTo>
                <a:pt x="1216334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8F9F-9E63-8D40-9E85-4EEC2DEF57A5}">
      <dsp:nvSpPr>
        <dsp:cNvPr id="0" name=""/>
        <dsp:cNvSpPr/>
      </dsp:nvSpPr>
      <dsp:spPr>
        <a:xfrm>
          <a:off x="4108273" y="3596818"/>
          <a:ext cx="91440" cy="289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25150-AD6C-114A-92AF-55A158A78021}">
      <dsp:nvSpPr>
        <dsp:cNvPr id="0" name=""/>
        <dsp:cNvSpPr/>
      </dsp:nvSpPr>
      <dsp:spPr>
        <a:xfrm>
          <a:off x="2937658" y="3596818"/>
          <a:ext cx="1216334" cy="289432"/>
        </a:xfrm>
        <a:custGeom>
          <a:avLst/>
          <a:gdLst/>
          <a:ahLst/>
          <a:cxnLst/>
          <a:rect l="0" t="0" r="0" b="0"/>
          <a:pathLst>
            <a:path>
              <a:moveTo>
                <a:pt x="1216334" y="0"/>
              </a:moveTo>
              <a:lnTo>
                <a:pt x="1216334" y="197239"/>
              </a:lnTo>
              <a:lnTo>
                <a:pt x="0" y="197239"/>
              </a:lnTo>
              <a:lnTo>
                <a:pt x="0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AB8E-E150-BE4A-91EA-01B7B3ECB0A5}">
      <dsp:nvSpPr>
        <dsp:cNvPr id="0" name=""/>
        <dsp:cNvSpPr/>
      </dsp:nvSpPr>
      <dsp:spPr>
        <a:xfrm>
          <a:off x="4153993" y="2675445"/>
          <a:ext cx="304083" cy="289432"/>
        </a:xfrm>
        <a:custGeom>
          <a:avLst/>
          <a:gdLst/>
          <a:ahLst/>
          <a:cxnLst/>
          <a:rect l="0" t="0" r="0" b="0"/>
          <a:pathLst>
            <a:path>
              <a:moveTo>
                <a:pt x="304083" y="0"/>
              </a:moveTo>
              <a:lnTo>
                <a:pt x="304083" y="197239"/>
              </a:lnTo>
              <a:lnTo>
                <a:pt x="0" y="197239"/>
              </a:lnTo>
              <a:lnTo>
                <a:pt x="0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E1CFC-8623-AB46-B076-3018E8FA8FDE}">
      <dsp:nvSpPr>
        <dsp:cNvPr id="0" name=""/>
        <dsp:cNvSpPr/>
      </dsp:nvSpPr>
      <dsp:spPr>
        <a:xfrm>
          <a:off x="1113157" y="3596818"/>
          <a:ext cx="608167" cy="28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39"/>
              </a:lnTo>
              <a:lnTo>
                <a:pt x="608167" y="197239"/>
              </a:lnTo>
              <a:lnTo>
                <a:pt x="608167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A4AD0-A2B0-E443-A6C6-553C0CA999FB}">
      <dsp:nvSpPr>
        <dsp:cNvPr id="0" name=""/>
        <dsp:cNvSpPr/>
      </dsp:nvSpPr>
      <dsp:spPr>
        <a:xfrm>
          <a:off x="504990" y="3596818"/>
          <a:ext cx="608167" cy="289432"/>
        </a:xfrm>
        <a:custGeom>
          <a:avLst/>
          <a:gdLst/>
          <a:ahLst/>
          <a:cxnLst/>
          <a:rect l="0" t="0" r="0" b="0"/>
          <a:pathLst>
            <a:path>
              <a:moveTo>
                <a:pt x="608167" y="0"/>
              </a:moveTo>
              <a:lnTo>
                <a:pt x="608167" y="197239"/>
              </a:lnTo>
              <a:lnTo>
                <a:pt x="0" y="197239"/>
              </a:lnTo>
              <a:lnTo>
                <a:pt x="0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4980-100B-9E49-9555-CF484EE13D8E}">
      <dsp:nvSpPr>
        <dsp:cNvPr id="0" name=""/>
        <dsp:cNvSpPr/>
      </dsp:nvSpPr>
      <dsp:spPr>
        <a:xfrm>
          <a:off x="1113157" y="2675445"/>
          <a:ext cx="3344919" cy="289432"/>
        </a:xfrm>
        <a:custGeom>
          <a:avLst/>
          <a:gdLst/>
          <a:ahLst/>
          <a:cxnLst/>
          <a:rect l="0" t="0" r="0" b="0"/>
          <a:pathLst>
            <a:path>
              <a:moveTo>
                <a:pt x="3344919" y="0"/>
              </a:moveTo>
              <a:lnTo>
                <a:pt x="3344919" y="197239"/>
              </a:lnTo>
              <a:lnTo>
                <a:pt x="0" y="197239"/>
              </a:lnTo>
              <a:lnTo>
                <a:pt x="0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27AF-DFF5-734C-A651-233B539933AD}">
      <dsp:nvSpPr>
        <dsp:cNvPr id="0" name=""/>
        <dsp:cNvSpPr/>
      </dsp:nvSpPr>
      <dsp:spPr>
        <a:xfrm>
          <a:off x="4412356" y="1754072"/>
          <a:ext cx="91440" cy="289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432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B228B-BAA3-7C45-84ED-094AE46EF8EE}">
      <dsp:nvSpPr>
        <dsp:cNvPr id="0" name=""/>
        <dsp:cNvSpPr/>
      </dsp:nvSpPr>
      <dsp:spPr>
        <a:xfrm>
          <a:off x="4412356" y="832698"/>
          <a:ext cx="91440" cy="289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432"/>
              </a:lnTo>
            </a:path>
          </a:pathLst>
        </a:custGeom>
        <a:noFill/>
        <a:ln w="12700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A786-9F82-A24B-94FB-E591E08766A1}">
      <dsp:nvSpPr>
        <dsp:cNvPr id="0" name=""/>
        <dsp:cNvSpPr/>
      </dsp:nvSpPr>
      <dsp:spPr>
        <a:xfrm>
          <a:off x="3960485" y="200758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582E3D-3CD6-5A41-A063-FCED79B67936}">
      <dsp:nvSpPr>
        <dsp:cNvPr id="0" name=""/>
        <dsp:cNvSpPr/>
      </dsp:nvSpPr>
      <dsp:spPr>
        <a:xfrm>
          <a:off x="4071061" y="305805"/>
          <a:ext cx="995182" cy="63194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Evolution</a:t>
          </a:r>
        </a:p>
      </dsp:txBody>
      <dsp:txXfrm>
        <a:off x="4089570" y="324314"/>
        <a:ext cx="958164" cy="594922"/>
      </dsp:txXfrm>
    </dsp:sp>
    <dsp:sp modelId="{D848F7C6-C45D-5446-ADD0-0FDFD769AF40}">
      <dsp:nvSpPr>
        <dsp:cNvPr id="0" name=""/>
        <dsp:cNvSpPr/>
      </dsp:nvSpPr>
      <dsp:spPr>
        <a:xfrm>
          <a:off x="3960485" y="1122131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A7BFD5-800B-F14A-88F3-BA596F009C2A}">
      <dsp:nvSpPr>
        <dsp:cNvPr id="0" name=""/>
        <dsp:cNvSpPr/>
      </dsp:nvSpPr>
      <dsp:spPr>
        <a:xfrm>
          <a:off x="4071061" y="1227178"/>
          <a:ext cx="995182" cy="63194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Microevolution</a:t>
          </a:r>
        </a:p>
      </dsp:txBody>
      <dsp:txXfrm>
        <a:off x="4089570" y="1245687"/>
        <a:ext cx="958164" cy="594922"/>
      </dsp:txXfrm>
    </dsp:sp>
    <dsp:sp modelId="{344A7E88-AB56-2A4B-94AF-4165E9D4872A}">
      <dsp:nvSpPr>
        <dsp:cNvPr id="0" name=""/>
        <dsp:cNvSpPr/>
      </dsp:nvSpPr>
      <dsp:spPr>
        <a:xfrm>
          <a:off x="3960485" y="2043504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4488C1-0534-AC42-A242-7926D93756A9}">
      <dsp:nvSpPr>
        <dsp:cNvPr id="0" name=""/>
        <dsp:cNvSpPr/>
      </dsp:nvSpPr>
      <dsp:spPr>
        <a:xfrm>
          <a:off x="4071061" y="2148551"/>
          <a:ext cx="995182" cy="63194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Mechanisms of Evolution</a:t>
          </a:r>
        </a:p>
      </dsp:txBody>
      <dsp:txXfrm>
        <a:off x="4089570" y="2167060"/>
        <a:ext cx="958164" cy="594922"/>
      </dsp:txXfrm>
    </dsp:sp>
    <dsp:sp modelId="{67F5F23E-EE0C-F948-8898-47287938DCBA}">
      <dsp:nvSpPr>
        <dsp:cNvPr id="0" name=""/>
        <dsp:cNvSpPr/>
      </dsp:nvSpPr>
      <dsp:spPr>
        <a:xfrm>
          <a:off x="615566" y="2964877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1281C5-D8BD-3C46-A1A8-62D54F58E7DD}">
      <dsp:nvSpPr>
        <dsp:cNvPr id="0" name=""/>
        <dsp:cNvSpPr/>
      </dsp:nvSpPr>
      <dsp:spPr>
        <a:xfrm>
          <a:off x="726142" y="3069924"/>
          <a:ext cx="995182" cy="63194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1. Mutation</a:t>
          </a:r>
        </a:p>
      </dsp:txBody>
      <dsp:txXfrm>
        <a:off x="744651" y="3088433"/>
        <a:ext cx="958164" cy="594922"/>
      </dsp:txXfrm>
    </dsp:sp>
    <dsp:sp modelId="{54164D96-3D66-4B44-99ED-5A225A69DDDC}">
      <dsp:nvSpPr>
        <dsp:cNvPr id="0" name=""/>
        <dsp:cNvSpPr/>
      </dsp:nvSpPr>
      <dsp:spPr>
        <a:xfrm>
          <a:off x="7399" y="3886250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8DD5A7-3A14-AE40-BCFC-98F6895F1BE7}">
      <dsp:nvSpPr>
        <dsp:cNvPr id="0" name=""/>
        <dsp:cNvSpPr/>
      </dsp:nvSpPr>
      <dsp:spPr>
        <a:xfrm>
          <a:off x="117974" y="3991297"/>
          <a:ext cx="995182" cy="6319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Variation in Gene Pool</a:t>
          </a:r>
        </a:p>
      </dsp:txBody>
      <dsp:txXfrm>
        <a:off x="136483" y="4009806"/>
        <a:ext cx="958164" cy="594922"/>
      </dsp:txXfrm>
    </dsp:sp>
    <dsp:sp modelId="{41B125D2-2651-844E-8B3B-15D9B5562EE7}">
      <dsp:nvSpPr>
        <dsp:cNvPr id="0" name=""/>
        <dsp:cNvSpPr/>
      </dsp:nvSpPr>
      <dsp:spPr>
        <a:xfrm>
          <a:off x="1223733" y="3886250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86B17A-EF5C-784E-B56F-44D6DBF7EED5}">
      <dsp:nvSpPr>
        <dsp:cNvPr id="0" name=""/>
        <dsp:cNvSpPr/>
      </dsp:nvSpPr>
      <dsp:spPr>
        <a:xfrm>
          <a:off x="1334309" y="3991297"/>
          <a:ext cx="995182" cy="6319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Variation in Populations</a:t>
          </a:r>
        </a:p>
      </dsp:txBody>
      <dsp:txXfrm>
        <a:off x="1352818" y="4009806"/>
        <a:ext cx="958164" cy="594922"/>
      </dsp:txXfrm>
    </dsp:sp>
    <dsp:sp modelId="{DD71F74D-5F77-A441-AEA1-B9CA6638E87D}">
      <dsp:nvSpPr>
        <dsp:cNvPr id="0" name=""/>
        <dsp:cNvSpPr/>
      </dsp:nvSpPr>
      <dsp:spPr>
        <a:xfrm>
          <a:off x="3656401" y="2964877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7AF450-5E0E-4443-BE0C-A335C941D7C5}">
      <dsp:nvSpPr>
        <dsp:cNvPr id="0" name=""/>
        <dsp:cNvSpPr/>
      </dsp:nvSpPr>
      <dsp:spPr>
        <a:xfrm>
          <a:off x="3766977" y="3069924"/>
          <a:ext cx="995182" cy="631940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Non-random changes to allele frequency of population </a:t>
          </a:r>
        </a:p>
      </dsp:txBody>
      <dsp:txXfrm>
        <a:off x="3785486" y="3088433"/>
        <a:ext cx="958164" cy="594922"/>
      </dsp:txXfrm>
    </dsp:sp>
    <dsp:sp modelId="{F84CEEA9-5107-E54F-A6E8-831E579C2ECF}">
      <dsp:nvSpPr>
        <dsp:cNvPr id="0" name=""/>
        <dsp:cNvSpPr/>
      </dsp:nvSpPr>
      <dsp:spPr>
        <a:xfrm>
          <a:off x="2440067" y="3886250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4B8927-2B89-7140-B680-A79B5EB9F0CD}">
      <dsp:nvSpPr>
        <dsp:cNvPr id="0" name=""/>
        <dsp:cNvSpPr/>
      </dsp:nvSpPr>
      <dsp:spPr>
        <a:xfrm>
          <a:off x="2550643" y="3991297"/>
          <a:ext cx="995182" cy="63194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2. Natural Selection</a:t>
          </a:r>
        </a:p>
      </dsp:txBody>
      <dsp:txXfrm>
        <a:off x="2569152" y="4009806"/>
        <a:ext cx="958164" cy="594922"/>
      </dsp:txXfrm>
    </dsp:sp>
    <dsp:sp modelId="{1B14B3E0-9BFD-E544-876C-C2768247E083}">
      <dsp:nvSpPr>
        <dsp:cNvPr id="0" name=""/>
        <dsp:cNvSpPr/>
      </dsp:nvSpPr>
      <dsp:spPr>
        <a:xfrm>
          <a:off x="3656401" y="3886250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FF64E9-A2AE-B242-BC3A-626CDCDAFBDB}">
      <dsp:nvSpPr>
        <dsp:cNvPr id="0" name=""/>
        <dsp:cNvSpPr/>
      </dsp:nvSpPr>
      <dsp:spPr>
        <a:xfrm>
          <a:off x="3766977" y="3991297"/>
          <a:ext cx="995182" cy="6319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Sexual Selection</a:t>
          </a:r>
        </a:p>
      </dsp:txBody>
      <dsp:txXfrm>
        <a:off x="3785486" y="4009806"/>
        <a:ext cx="958164" cy="594922"/>
      </dsp:txXfrm>
    </dsp:sp>
    <dsp:sp modelId="{43FD6DC4-996C-4A4A-8E79-751FDA37F2D6}">
      <dsp:nvSpPr>
        <dsp:cNvPr id="0" name=""/>
        <dsp:cNvSpPr/>
      </dsp:nvSpPr>
      <dsp:spPr>
        <a:xfrm>
          <a:off x="4872736" y="3886250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89649B-4FC2-3E49-B770-D1BF1054E5AF}">
      <dsp:nvSpPr>
        <dsp:cNvPr id="0" name=""/>
        <dsp:cNvSpPr/>
      </dsp:nvSpPr>
      <dsp:spPr>
        <a:xfrm>
          <a:off x="4983311" y="3991297"/>
          <a:ext cx="995182" cy="6319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Artificial Selection (Selective breeding)</a:t>
          </a:r>
        </a:p>
      </dsp:txBody>
      <dsp:txXfrm>
        <a:off x="5001820" y="4009806"/>
        <a:ext cx="958164" cy="594922"/>
      </dsp:txXfrm>
    </dsp:sp>
    <dsp:sp modelId="{90FC9A54-8279-E941-ABDF-0C70C3B8E10F}">
      <dsp:nvSpPr>
        <dsp:cNvPr id="0" name=""/>
        <dsp:cNvSpPr/>
      </dsp:nvSpPr>
      <dsp:spPr>
        <a:xfrm>
          <a:off x="6089070" y="2964877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B0466C-CA48-6347-A3A6-CAC2ADC44252}">
      <dsp:nvSpPr>
        <dsp:cNvPr id="0" name=""/>
        <dsp:cNvSpPr/>
      </dsp:nvSpPr>
      <dsp:spPr>
        <a:xfrm>
          <a:off x="6199646" y="3069924"/>
          <a:ext cx="995182" cy="6319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Random changes to allele frequency of population</a:t>
          </a:r>
        </a:p>
      </dsp:txBody>
      <dsp:txXfrm>
        <a:off x="6218155" y="3088433"/>
        <a:ext cx="958164" cy="594922"/>
      </dsp:txXfrm>
    </dsp:sp>
    <dsp:sp modelId="{038EAEBD-F291-1043-BD48-0228A72B1153}">
      <dsp:nvSpPr>
        <dsp:cNvPr id="0" name=""/>
        <dsp:cNvSpPr/>
      </dsp:nvSpPr>
      <dsp:spPr>
        <a:xfrm>
          <a:off x="6089070" y="3886250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7A2B70-BE60-F642-8215-312A3DC42F8D}">
      <dsp:nvSpPr>
        <dsp:cNvPr id="0" name=""/>
        <dsp:cNvSpPr/>
      </dsp:nvSpPr>
      <dsp:spPr>
        <a:xfrm>
          <a:off x="6199646" y="3991297"/>
          <a:ext cx="995182" cy="63194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3. Genetic Drift</a:t>
          </a:r>
        </a:p>
      </dsp:txBody>
      <dsp:txXfrm>
        <a:off x="6218155" y="4009806"/>
        <a:ext cx="958164" cy="594922"/>
      </dsp:txXfrm>
    </dsp:sp>
    <dsp:sp modelId="{7D5EF74C-2AFA-6B41-8966-8812E27BD5FF}">
      <dsp:nvSpPr>
        <dsp:cNvPr id="0" name=""/>
        <dsp:cNvSpPr/>
      </dsp:nvSpPr>
      <dsp:spPr>
        <a:xfrm>
          <a:off x="5480903" y="4807623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29AD17-7176-6348-8D18-A7CBF06AF263}">
      <dsp:nvSpPr>
        <dsp:cNvPr id="0" name=""/>
        <dsp:cNvSpPr/>
      </dsp:nvSpPr>
      <dsp:spPr>
        <a:xfrm>
          <a:off x="5591478" y="4912671"/>
          <a:ext cx="995182" cy="6319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Bottleneck Effect</a:t>
          </a:r>
        </a:p>
      </dsp:txBody>
      <dsp:txXfrm>
        <a:off x="5609987" y="4931180"/>
        <a:ext cx="958164" cy="594922"/>
      </dsp:txXfrm>
    </dsp:sp>
    <dsp:sp modelId="{C1E1C610-AB66-804B-B864-C329CF07146B}">
      <dsp:nvSpPr>
        <dsp:cNvPr id="0" name=""/>
        <dsp:cNvSpPr/>
      </dsp:nvSpPr>
      <dsp:spPr>
        <a:xfrm>
          <a:off x="6697237" y="4807623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0833F0-C373-6345-9C00-1AF2FFDB8E69}">
      <dsp:nvSpPr>
        <dsp:cNvPr id="0" name=""/>
        <dsp:cNvSpPr/>
      </dsp:nvSpPr>
      <dsp:spPr>
        <a:xfrm>
          <a:off x="6807813" y="4912671"/>
          <a:ext cx="995182" cy="6319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Founder Effect</a:t>
          </a:r>
        </a:p>
      </dsp:txBody>
      <dsp:txXfrm>
        <a:off x="6826322" y="4931180"/>
        <a:ext cx="958164" cy="594922"/>
      </dsp:txXfrm>
    </dsp:sp>
    <dsp:sp modelId="{9AE32E90-7AD5-C840-9CD8-DCDDF25E052A}">
      <dsp:nvSpPr>
        <dsp:cNvPr id="0" name=""/>
        <dsp:cNvSpPr/>
      </dsp:nvSpPr>
      <dsp:spPr>
        <a:xfrm>
          <a:off x="7305404" y="2964877"/>
          <a:ext cx="995182" cy="63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983B01-D3D3-5F45-8361-C7B4E910CFBB}">
      <dsp:nvSpPr>
        <dsp:cNvPr id="0" name=""/>
        <dsp:cNvSpPr/>
      </dsp:nvSpPr>
      <dsp:spPr>
        <a:xfrm>
          <a:off x="7415980" y="3069924"/>
          <a:ext cx="995182" cy="63194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in">
          <a:solidFill>
            <a:srgbClr val="92D05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4. Gene Flow </a:t>
          </a:r>
        </a:p>
      </dsp:txBody>
      <dsp:txXfrm>
        <a:off x="7434489" y="3088433"/>
        <a:ext cx="958164" cy="594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EA83-DA5E-1946-B721-E3B5968FC205}">
      <dsp:nvSpPr>
        <dsp:cNvPr id="0" name=""/>
        <dsp:cNvSpPr/>
      </dsp:nvSpPr>
      <dsp:spPr>
        <a:xfrm>
          <a:off x="4148402" y="2553544"/>
          <a:ext cx="1880410" cy="29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83"/>
              </a:lnTo>
              <a:lnTo>
                <a:pt x="1880410" y="203283"/>
              </a:lnTo>
              <a:lnTo>
                <a:pt x="1880410" y="298301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BC52-F601-CC44-9629-A3984C8E37BC}">
      <dsp:nvSpPr>
        <dsp:cNvPr id="0" name=""/>
        <dsp:cNvSpPr/>
      </dsp:nvSpPr>
      <dsp:spPr>
        <a:xfrm>
          <a:off x="4148402" y="2553544"/>
          <a:ext cx="626803" cy="29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83"/>
              </a:lnTo>
              <a:lnTo>
                <a:pt x="626803" y="203283"/>
              </a:lnTo>
              <a:lnTo>
                <a:pt x="626803" y="298301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25150-AD6C-114A-92AF-55A158A78021}">
      <dsp:nvSpPr>
        <dsp:cNvPr id="0" name=""/>
        <dsp:cNvSpPr/>
      </dsp:nvSpPr>
      <dsp:spPr>
        <a:xfrm>
          <a:off x="3521598" y="2553544"/>
          <a:ext cx="626803" cy="298301"/>
        </a:xfrm>
        <a:custGeom>
          <a:avLst/>
          <a:gdLst/>
          <a:ahLst/>
          <a:cxnLst/>
          <a:rect l="0" t="0" r="0" b="0"/>
          <a:pathLst>
            <a:path>
              <a:moveTo>
                <a:pt x="626803" y="0"/>
              </a:moveTo>
              <a:lnTo>
                <a:pt x="626803" y="203283"/>
              </a:lnTo>
              <a:lnTo>
                <a:pt x="0" y="203283"/>
              </a:lnTo>
              <a:lnTo>
                <a:pt x="0" y="298301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4980-100B-9E49-9555-CF484EE13D8E}">
      <dsp:nvSpPr>
        <dsp:cNvPr id="0" name=""/>
        <dsp:cNvSpPr/>
      </dsp:nvSpPr>
      <dsp:spPr>
        <a:xfrm>
          <a:off x="2267991" y="2553544"/>
          <a:ext cx="1880410" cy="298301"/>
        </a:xfrm>
        <a:custGeom>
          <a:avLst/>
          <a:gdLst/>
          <a:ahLst/>
          <a:cxnLst/>
          <a:rect l="0" t="0" r="0" b="0"/>
          <a:pathLst>
            <a:path>
              <a:moveTo>
                <a:pt x="1880410" y="0"/>
              </a:moveTo>
              <a:lnTo>
                <a:pt x="1880410" y="203283"/>
              </a:lnTo>
              <a:lnTo>
                <a:pt x="0" y="203283"/>
              </a:lnTo>
              <a:lnTo>
                <a:pt x="0" y="298301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27AF-DFF5-734C-A651-233B539933AD}">
      <dsp:nvSpPr>
        <dsp:cNvPr id="0" name=""/>
        <dsp:cNvSpPr/>
      </dsp:nvSpPr>
      <dsp:spPr>
        <a:xfrm>
          <a:off x="4102682" y="1603936"/>
          <a:ext cx="91440" cy="298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301"/>
              </a:lnTo>
            </a:path>
          </a:pathLst>
        </a:custGeom>
        <a:noFill/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B77F9-20C6-B646-B61D-4E32B14C3B29}">
      <dsp:nvSpPr>
        <dsp:cNvPr id="0" name=""/>
        <dsp:cNvSpPr/>
      </dsp:nvSpPr>
      <dsp:spPr>
        <a:xfrm>
          <a:off x="4102682" y="654329"/>
          <a:ext cx="91440" cy="298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301"/>
              </a:lnTo>
            </a:path>
          </a:pathLst>
        </a:custGeom>
        <a:noFill/>
        <a:ln w="12700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A786-9F82-A24B-94FB-E591E08766A1}">
      <dsp:nvSpPr>
        <dsp:cNvPr id="0" name=""/>
        <dsp:cNvSpPr/>
      </dsp:nvSpPr>
      <dsp:spPr>
        <a:xfrm>
          <a:off x="3635563" y="3023"/>
          <a:ext cx="1025678" cy="65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582E3D-3CD6-5A41-A063-FCED79B67936}">
      <dsp:nvSpPr>
        <dsp:cNvPr id="0" name=""/>
        <dsp:cNvSpPr/>
      </dsp:nvSpPr>
      <dsp:spPr>
        <a:xfrm>
          <a:off x="3749527" y="111289"/>
          <a:ext cx="1025678" cy="65130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Evolution</a:t>
          </a:r>
        </a:p>
      </dsp:txBody>
      <dsp:txXfrm>
        <a:off x="3768603" y="130365"/>
        <a:ext cx="987526" cy="613153"/>
      </dsp:txXfrm>
    </dsp:sp>
    <dsp:sp modelId="{F6260621-59B0-BC4E-9A51-A9D780F578D5}">
      <dsp:nvSpPr>
        <dsp:cNvPr id="0" name=""/>
        <dsp:cNvSpPr/>
      </dsp:nvSpPr>
      <dsp:spPr>
        <a:xfrm>
          <a:off x="3635563" y="952630"/>
          <a:ext cx="1025678" cy="65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4FBE99-6CD3-964E-9E16-467303F82E0B}">
      <dsp:nvSpPr>
        <dsp:cNvPr id="0" name=""/>
        <dsp:cNvSpPr/>
      </dsp:nvSpPr>
      <dsp:spPr>
        <a:xfrm>
          <a:off x="3749527" y="1060896"/>
          <a:ext cx="1025678" cy="65130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Microevolution</a:t>
          </a:r>
        </a:p>
      </dsp:txBody>
      <dsp:txXfrm>
        <a:off x="3768603" y="1079972"/>
        <a:ext cx="987526" cy="613153"/>
      </dsp:txXfrm>
    </dsp:sp>
    <dsp:sp modelId="{344A7E88-AB56-2A4B-94AF-4165E9D4872A}">
      <dsp:nvSpPr>
        <dsp:cNvPr id="0" name=""/>
        <dsp:cNvSpPr/>
      </dsp:nvSpPr>
      <dsp:spPr>
        <a:xfrm>
          <a:off x="3635563" y="1902238"/>
          <a:ext cx="1025678" cy="65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4488C1-0534-AC42-A242-7926D93756A9}">
      <dsp:nvSpPr>
        <dsp:cNvPr id="0" name=""/>
        <dsp:cNvSpPr/>
      </dsp:nvSpPr>
      <dsp:spPr>
        <a:xfrm>
          <a:off x="3749527" y="2010504"/>
          <a:ext cx="1025678" cy="65130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Mechanisms of Evolution</a:t>
          </a:r>
        </a:p>
      </dsp:txBody>
      <dsp:txXfrm>
        <a:off x="3768603" y="2029580"/>
        <a:ext cx="987526" cy="613153"/>
      </dsp:txXfrm>
    </dsp:sp>
    <dsp:sp modelId="{67F5F23E-EE0C-F948-8898-47287938DCBA}">
      <dsp:nvSpPr>
        <dsp:cNvPr id="0" name=""/>
        <dsp:cNvSpPr/>
      </dsp:nvSpPr>
      <dsp:spPr>
        <a:xfrm>
          <a:off x="1755152" y="2851845"/>
          <a:ext cx="1025678" cy="65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1281C5-D8BD-3C46-A1A8-62D54F58E7DD}">
      <dsp:nvSpPr>
        <dsp:cNvPr id="0" name=""/>
        <dsp:cNvSpPr/>
      </dsp:nvSpPr>
      <dsp:spPr>
        <a:xfrm>
          <a:off x="1869116" y="2960111"/>
          <a:ext cx="1025678" cy="65130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1. Mutation</a:t>
          </a:r>
        </a:p>
      </dsp:txBody>
      <dsp:txXfrm>
        <a:off x="1888192" y="2979187"/>
        <a:ext cx="987526" cy="613153"/>
      </dsp:txXfrm>
    </dsp:sp>
    <dsp:sp modelId="{F84CEEA9-5107-E54F-A6E8-831E579C2ECF}">
      <dsp:nvSpPr>
        <dsp:cNvPr id="0" name=""/>
        <dsp:cNvSpPr/>
      </dsp:nvSpPr>
      <dsp:spPr>
        <a:xfrm>
          <a:off x="3008759" y="2851845"/>
          <a:ext cx="1025678" cy="65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4B8927-2B89-7140-B680-A79B5EB9F0CD}">
      <dsp:nvSpPr>
        <dsp:cNvPr id="0" name=""/>
        <dsp:cNvSpPr/>
      </dsp:nvSpPr>
      <dsp:spPr>
        <a:xfrm>
          <a:off x="3122723" y="2960111"/>
          <a:ext cx="1025678" cy="65130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2. Natural Selection</a:t>
          </a:r>
        </a:p>
      </dsp:txBody>
      <dsp:txXfrm>
        <a:off x="3141799" y="2979187"/>
        <a:ext cx="987526" cy="613153"/>
      </dsp:txXfrm>
    </dsp:sp>
    <dsp:sp modelId="{038EAEBD-F291-1043-BD48-0228A72B1153}">
      <dsp:nvSpPr>
        <dsp:cNvPr id="0" name=""/>
        <dsp:cNvSpPr/>
      </dsp:nvSpPr>
      <dsp:spPr>
        <a:xfrm>
          <a:off x="4262366" y="2851845"/>
          <a:ext cx="1025678" cy="65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7A2B70-BE60-F642-8215-312A3DC42F8D}">
      <dsp:nvSpPr>
        <dsp:cNvPr id="0" name=""/>
        <dsp:cNvSpPr/>
      </dsp:nvSpPr>
      <dsp:spPr>
        <a:xfrm>
          <a:off x="4376330" y="2960111"/>
          <a:ext cx="1025678" cy="65130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3. Genetic Drift</a:t>
          </a:r>
        </a:p>
      </dsp:txBody>
      <dsp:txXfrm>
        <a:off x="4395406" y="2979187"/>
        <a:ext cx="987526" cy="613153"/>
      </dsp:txXfrm>
    </dsp:sp>
    <dsp:sp modelId="{9AE32E90-7AD5-C840-9CD8-DCDDF25E052A}">
      <dsp:nvSpPr>
        <dsp:cNvPr id="0" name=""/>
        <dsp:cNvSpPr/>
      </dsp:nvSpPr>
      <dsp:spPr>
        <a:xfrm>
          <a:off x="5515973" y="2851845"/>
          <a:ext cx="1025678" cy="65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983B01-D3D3-5F45-8361-C7B4E910CFBB}">
      <dsp:nvSpPr>
        <dsp:cNvPr id="0" name=""/>
        <dsp:cNvSpPr/>
      </dsp:nvSpPr>
      <dsp:spPr>
        <a:xfrm>
          <a:off x="5629937" y="2960111"/>
          <a:ext cx="1025678" cy="65130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in">
          <a:solidFill>
            <a:srgbClr val="92D05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4. Gene Flow </a:t>
          </a:r>
        </a:p>
      </dsp:txBody>
      <dsp:txXfrm>
        <a:off x="5649013" y="2979187"/>
        <a:ext cx="987526" cy="61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48B2-5A95-1E4E-9B99-700AAF4B9465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A0AC8-1606-A24B-A9F7-DEE9ED7B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83826A-A516-4F49-A6A5-427A70DA3A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8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83826A-A516-4F49-A6A5-427A70DA3A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4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83826A-A516-4F49-A6A5-427A70DA3A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2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Biological – A genetically isolated group with its own gene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A0AC8-1606-A24B-A9F7-DEE9ED7BC6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1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/>
              <a:t>Refers to the process by which new species are formed</a:t>
            </a:r>
          </a:p>
          <a:p>
            <a:endParaRPr lang="en-AU" sz="1200" dirty="0"/>
          </a:p>
          <a:p>
            <a:r>
              <a:rPr lang="en-AU" sz="1200" dirty="0"/>
              <a:t>Occurs when gene flow has ceased between populations where it previously existed.</a:t>
            </a:r>
          </a:p>
          <a:p>
            <a:pPr marL="0" indent="0">
              <a:buNone/>
            </a:pPr>
            <a:endParaRPr lang="en-AU" sz="1200" dirty="0"/>
          </a:p>
          <a:p>
            <a:r>
              <a:rPr lang="en-AU" sz="1200" dirty="0"/>
              <a:t>Brought about by the development of reproductively isolating mechanisms which maintain the integrity of the new gene pool.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A0AC8-1606-A24B-A9F7-DEE9ED7BC6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9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 pool of the original species divided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A0AC8-1606-A24B-A9F7-DEE9ED7BC6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A0AC8-1606-A24B-A9F7-DEE9ED7BC6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Continental drift, rising sea levels, climate change – depends of the size a mobility of 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A0AC8-1606-A24B-A9F7-DEE9ED7BC6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physical barrier provides an isolating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A0AC8-1606-A24B-A9F7-DEE9ED7BC6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6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050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1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23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0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83481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882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00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326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08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44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966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395D29-7110-43E2-A2A9-54180E05FE8A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75EE35-B792-4968-8D5E-D8CC79F65FBB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00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dZUaNKXbJA&amp;t=3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SPECIATION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E Rayner 2022</a:t>
            </a:r>
          </a:p>
        </p:txBody>
      </p:sp>
    </p:spTree>
    <p:extLst>
      <p:ext uri="{BB962C8B-B14F-4D97-AF65-F5344CB8AC3E}">
        <p14:creationId xmlns:p14="http://schemas.microsoft.com/office/powerpoint/2010/main" val="22997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ADB3B-87F6-B844-8EAD-10B4494F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C9131-7C10-3C4D-AB03-E3254930F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398" y="1128451"/>
            <a:ext cx="7633742" cy="3593591"/>
          </a:xfrm>
        </p:spPr>
        <p:txBody>
          <a:bodyPr/>
          <a:lstStyle/>
          <a:p>
            <a:r>
              <a:rPr lang="en-US" dirty="0"/>
              <a:t>What is a species?</a:t>
            </a:r>
          </a:p>
          <a:p>
            <a:r>
              <a:rPr lang="en-US" dirty="0"/>
              <a:t>Many different concepts used to define a species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rgbClr val="00B050"/>
                </a:solidFill>
              </a:rPr>
              <a:t>Biological species concept</a:t>
            </a:r>
            <a:r>
              <a:rPr lang="en-AU" dirty="0"/>
              <a:t>:  A group of potentially interbreeding natural populations that is capable of producing fertile offspring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rgbClr val="00B050"/>
                </a:solidFill>
              </a:rPr>
              <a:t>Phylogenetic species concept</a:t>
            </a:r>
            <a:r>
              <a:rPr lang="en-AU" dirty="0"/>
              <a:t>:  The smallest group of organisms which is distinguished by a unique set of either genetic or morphological traits (revised morphological species concept). This is how closely related individuals</a:t>
            </a:r>
            <a:endParaRPr lang="en-US" dirty="0"/>
          </a:p>
        </p:txBody>
      </p:sp>
      <p:pic>
        <p:nvPicPr>
          <p:cNvPr id="2050" name="Picture 2" descr="Species - Definition and Examples | Biology Dictionary">
            <a:extLst>
              <a:ext uri="{FF2B5EF4-FFF2-40B4-BE49-F238E27FC236}">
                <a16:creationId xmlns:a16="http://schemas.microsoft.com/office/drawing/2014/main" id="{72A5D462-354B-2B4A-9103-11971FF3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95088"/>
            <a:ext cx="4052006" cy="26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335C-8350-2040-AF89-14EC6C8F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4A27-EC3C-AF49-A0E8-5C0FF5E8D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52" y="1413422"/>
            <a:ext cx="7633742" cy="3593591"/>
          </a:xfrm>
        </p:spPr>
        <p:txBody>
          <a:bodyPr/>
          <a:lstStyle/>
          <a:p>
            <a:r>
              <a:rPr lang="en-AU" dirty="0"/>
              <a:t>The evolution of one or more new species from an ancestral species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peciation | BioNinja">
            <a:extLst>
              <a:ext uri="{FF2B5EF4-FFF2-40B4-BE49-F238E27FC236}">
                <a16:creationId xmlns:a16="http://schemas.microsoft.com/office/drawing/2014/main" id="{E045BE62-B9B0-5E4B-ADDB-74B427BEB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29" y="2255138"/>
            <a:ext cx="6372200" cy="42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4379-A38B-BA47-A41D-68B22789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117D8-F158-C04D-8A2F-F26735358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174836"/>
            <a:ext cx="7633742" cy="3593591"/>
          </a:xfrm>
        </p:spPr>
        <p:txBody>
          <a:bodyPr/>
          <a:lstStyle/>
          <a:p>
            <a:r>
              <a:rPr lang="en-US" dirty="0"/>
              <a:t>Mechanisms of Speciation</a:t>
            </a:r>
          </a:p>
          <a:p>
            <a:r>
              <a:rPr lang="en-US" dirty="0"/>
              <a:t>Speciation occurs when a single population becomes 2 or more separate populations that are unable to interbreed due to changes that produce physical, biological or behavioral barriers</a:t>
            </a:r>
          </a:p>
          <a:p>
            <a:r>
              <a:rPr lang="en-US" dirty="0"/>
              <a:t>Separation = </a:t>
            </a:r>
            <a:r>
              <a:rPr lang="en-US" dirty="0">
                <a:solidFill>
                  <a:srgbClr val="00B050"/>
                </a:solidFill>
              </a:rPr>
              <a:t>reproductive isolation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7A1F371-32FF-FA4A-8715-DBFEAFAE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2645"/>
            <a:ext cx="3848203" cy="327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1D07-86D9-7947-BBE2-48824C2B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Isolating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EBA8-399B-6D4B-8456-C8E303701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PRE-REPRODUCTIVE ISOLATION</a:t>
            </a:r>
          </a:p>
          <a:p>
            <a:pPr lvl="1"/>
            <a:r>
              <a:rPr lang="en-AU" dirty="0"/>
              <a:t>Temporal (time) breeding different seasons, times of day</a:t>
            </a:r>
          </a:p>
          <a:p>
            <a:pPr lvl="1"/>
            <a:r>
              <a:rPr lang="en-AU" dirty="0"/>
              <a:t>Behavioural mechanisms (different courtship patterns)</a:t>
            </a:r>
          </a:p>
          <a:p>
            <a:pPr lvl="1"/>
            <a:r>
              <a:rPr lang="en-AU" dirty="0"/>
              <a:t>Morphological mechanisms (different shaped reproductive organs)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1D07-86D9-7947-BBE2-48824C2B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Isolating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EBA8-399B-6D4B-8456-C8E303701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POST REPRODUCTIVE ISOLATION</a:t>
            </a:r>
          </a:p>
          <a:p>
            <a:pPr lvl="1"/>
            <a:r>
              <a:rPr lang="en-AU" dirty="0"/>
              <a:t>Gamete mortality (gametes do not survive)</a:t>
            </a:r>
          </a:p>
          <a:p>
            <a:pPr lvl="1"/>
            <a:r>
              <a:rPr lang="en-AU" dirty="0"/>
              <a:t>Zygote mortality (zygote forms but doesn’t survive)</a:t>
            </a:r>
          </a:p>
          <a:p>
            <a:pPr lvl="1"/>
            <a:r>
              <a:rPr lang="en-AU" dirty="0"/>
              <a:t>Hybrid sterility (offspring are formed but are infertile)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DAC1-04E1-9941-86CA-3BE7132E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sterility example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25E6-4948-2544-A53A-77C3560A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8BA3C-EB0D-7941-888A-28B8BFB0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268760"/>
            <a:ext cx="5184576" cy="54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5494-9247-5D49-A866-46E5EE56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2210B-3213-1344-A651-8DA4388F4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37BC606-C151-5E4E-9190-7F967DA910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6632"/>
            <a:ext cx="7017617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F13B-59EA-5940-B8F4-754E63EC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speciation</a:t>
            </a:r>
          </a:p>
        </p:txBody>
      </p:sp>
      <p:pic>
        <p:nvPicPr>
          <p:cNvPr id="6146" name="Picture 2" descr="Speciation | BioNinja">
            <a:extLst>
              <a:ext uri="{FF2B5EF4-FFF2-40B4-BE49-F238E27FC236}">
                <a16:creationId xmlns:a16="http://schemas.microsoft.com/office/drawing/2014/main" id="{D5D90608-D8D7-EC46-9010-11573BCF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37" y="1484784"/>
            <a:ext cx="6646984" cy="41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F13B-59EA-5940-B8F4-754E63EC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speciation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69B0B-B9B0-5649-9551-02DF0E191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157" y="1198933"/>
            <a:ext cx="7633742" cy="52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Allopatric</a:t>
            </a:r>
          </a:p>
          <a:p>
            <a:r>
              <a:rPr lang="en-AU" dirty="0"/>
              <a:t>Gene flow is disrupted and a new species may form due to physical separation of populations due to geographical isolation</a:t>
            </a:r>
          </a:p>
          <a:p>
            <a:pPr lvl="0"/>
            <a:r>
              <a:rPr lang="en-AU" dirty="0"/>
              <a:t>Water, landforms, mountains, continental drift, rising sea levels, climate change</a:t>
            </a:r>
          </a:p>
          <a:p>
            <a:pPr marL="0" lv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6" name="Picture 4" descr="Difference between Allopatric and Sympatric Speciation">
            <a:extLst>
              <a:ext uri="{FF2B5EF4-FFF2-40B4-BE49-F238E27FC236}">
                <a16:creationId xmlns:a16="http://schemas.microsoft.com/office/drawing/2014/main" id="{BB9970D7-1EC8-B549-9A9C-39E0E9F3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8" y="3429000"/>
            <a:ext cx="7812360" cy="26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F13B-59EA-5940-B8F4-754E63EC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speciation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CA300-1C9A-A748-A49C-BCEE75CCDD38}"/>
              </a:ext>
            </a:extLst>
          </p:cNvPr>
          <p:cNvSpPr txBox="1"/>
          <p:nvPr/>
        </p:nvSpPr>
        <p:spPr>
          <a:xfrm>
            <a:off x="827584" y="1128451"/>
            <a:ext cx="77449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AU" sz="2000" dirty="0"/>
              <a:t>Sympatric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species diverge without any physical separation, formation of new species occurs in the same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Ecological (habitat) isolation will occur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Isolating mechanisms include: feeding on different resources, choosing mates based on different characteristics, different habitat preference or different host preference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Instant speciation may occur as a result of polyploidy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Evolution of wheat</a:t>
            </a:r>
          </a:p>
        </p:txBody>
      </p:sp>
      <p:pic>
        <p:nvPicPr>
          <p:cNvPr id="7172" name="Picture 4" descr="Sympatric speciation Definition and Examples - Biology Online Dictionary">
            <a:extLst>
              <a:ext uri="{FF2B5EF4-FFF2-40B4-BE49-F238E27FC236}">
                <a16:creationId xmlns:a16="http://schemas.microsoft.com/office/drawing/2014/main" id="{5C9F0AE7-F056-D043-A884-EE63B5A5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488625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>
            <a:extLst>
              <a:ext uri="{FF2B5EF4-FFF2-40B4-BE49-F238E27FC236}">
                <a16:creationId xmlns:a16="http://schemas.microsoft.com/office/drawing/2014/main" id="{297065E2-B2AD-8043-976A-C5A85819D1B1}"/>
              </a:ext>
            </a:extLst>
          </p:cNvPr>
          <p:cNvGrpSpPr>
            <a:grpSpLocks/>
          </p:cNvGrpSpPr>
          <p:nvPr/>
        </p:nvGrpSpPr>
        <p:grpSpPr bwMode="auto">
          <a:xfrm>
            <a:off x="1619672" y="1916832"/>
            <a:ext cx="7091114" cy="4567386"/>
            <a:chOff x="933450" y="4648200"/>
            <a:chExt cx="7600950" cy="1511300"/>
          </a:xfrm>
        </p:grpSpPr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0F925F13-4444-154E-8A0B-CF877136F395}"/>
                </a:ext>
              </a:extLst>
            </p:cNvPr>
            <p:cNvSpPr txBox="1"/>
            <p:nvPr/>
          </p:nvSpPr>
          <p:spPr bwMode="auto">
            <a:xfrm>
              <a:off x="933450" y="4648200"/>
              <a:ext cx="7600950" cy="1511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prstClr val="black"/>
              </a:solidFill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18435" name="Group 5">
              <a:extLst>
                <a:ext uri="{FF2B5EF4-FFF2-40B4-BE49-F238E27FC236}">
                  <a16:creationId xmlns:a16="http://schemas.microsoft.com/office/drawing/2014/main" id="{3AB736E0-4D35-E74C-9B3B-BEB83A428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3450" y="4728190"/>
              <a:ext cx="1804363" cy="1196013"/>
              <a:chOff x="933450" y="4728190"/>
              <a:chExt cx="1804363" cy="1196013"/>
            </a:xfrm>
          </p:grpSpPr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807E81FE-3CAC-7147-8403-8E8AA5848C3A}"/>
                  </a:ext>
                </a:extLst>
              </p:cNvPr>
              <p:cNvSpPr txBox="1"/>
              <p:nvPr/>
            </p:nvSpPr>
            <p:spPr>
              <a:xfrm>
                <a:off x="933450" y="5614392"/>
                <a:ext cx="1785104" cy="3098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650" b="1" dirty="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22860" dir="5400000" algn="tl">
                        <a:srgbClr val="000000">
                          <a:alpha val="30000"/>
                        </a:srgbClr>
                      </a:outerShdw>
                    </a:effectLst>
                    <a:latin typeface="Lucida Console" panose="020B060904050402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Essential</a:t>
                </a:r>
                <a:endParaRPr lang="en-AU" sz="165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650" b="1" dirty="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22860" dir="5400000" algn="tl">
                        <a:srgbClr val="000000">
                          <a:alpha val="30000"/>
                        </a:srgbClr>
                      </a:outerShdw>
                    </a:effectLst>
                    <a:latin typeface="Lucida Console" panose="020B060904050402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Question:</a:t>
                </a:r>
                <a:endParaRPr lang="en-AU" sz="165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31">
                <a:extLst>
                  <a:ext uri="{FF2B5EF4-FFF2-40B4-BE49-F238E27FC236}">
                    <a16:creationId xmlns:a16="http://schemas.microsoft.com/office/drawing/2014/main" id="{AD455624-9763-B845-B2B3-08F2E4AC0927}"/>
                  </a:ext>
                </a:extLst>
              </p:cNvPr>
              <p:cNvSpPr txBox="1"/>
              <p:nvPr/>
            </p:nvSpPr>
            <p:spPr>
              <a:xfrm>
                <a:off x="952709" y="4728190"/>
                <a:ext cx="1785104" cy="178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1650" b="1" dirty="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22860" dir="5400000" algn="tl">
                        <a:srgbClr val="000000">
                          <a:alpha val="30000"/>
                        </a:srgbClr>
                      </a:outerShdw>
                    </a:effectLst>
                    <a:latin typeface="Lucida Console" panose="020B060904050402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Syllabus:</a:t>
                </a:r>
                <a:endParaRPr lang="en-AU" sz="165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Text Box 27">
            <a:extLst>
              <a:ext uri="{FF2B5EF4-FFF2-40B4-BE49-F238E27FC236}">
                <a16:creationId xmlns:a16="http://schemas.microsoft.com/office/drawing/2014/main" id="{88847F8D-735F-1C4F-A76F-B194FAC93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98" y="2097225"/>
            <a:ext cx="5594449" cy="121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Differing selection pressures between geographically isolated populations may lead to allopatric speciation </a:t>
            </a:r>
          </a:p>
          <a:p>
            <a:r>
              <a:rPr lang="en-AU" sz="2000" dirty="0"/>
              <a:t> </a:t>
            </a:r>
          </a:p>
          <a:p>
            <a:r>
              <a:rPr lang="en-AU" sz="2000" dirty="0"/>
              <a:t>Speciation and macro-evolutionary changes result from an accumulation of micro-evolutionary changes over time</a:t>
            </a:r>
            <a:endParaRPr lang="en-AU" sz="20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0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0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>
                <a:solidFill>
                  <a:srgbClr val="000000"/>
                </a:solidFill>
                <a:latin typeface="Arial"/>
              </a:rPr>
              <a:t>Describe the processes that can lead to speciation</a:t>
            </a:r>
          </a:p>
        </p:txBody>
      </p:sp>
    </p:spTree>
    <p:extLst>
      <p:ext uri="{BB962C8B-B14F-4D97-AF65-F5344CB8AC3E}">
        <p14:creationId xmlns:p14="http://schemas.microsoft.com/office/powerpoint/2010/main" val="26053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3EDA-5B6F-9D4B-8BFA-1E6A7807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DC2E-FCFB-5749-BA9C-7518080A3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389893"/>
            <a:ext cx="7633742" cy="359359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Annotate the diagram with the steps of Allopatric Speciation</a:t>
            </a:r>
          </a:p>
          <a:p>
            <a:pPr marL="457200" indent="-457200">
              <a:buAutoNum type="arabicPeriod"/>
            </a:pPr>
            <a:r>
              <a:rPr lang="en-US" dirty="0"/>
              <a:t>Make a mind map of speciation</a:t>
            </a:r>
          </a:p>
          <a:p>
            <a:pPr marL="457200" indent="-457200">
              <a:buAutoNum type="arabicPeriod"/>
            </a:pPr>
            <a:r>
              <a:rPr lang="en-US" dirty="0"/>
              <a:t>Make flash cards</a:t>
            </a:r>
          </a:p>
          <a:p>
            <a:pPr marL="457200" indent="-457200">
              <a:buAutoNum type="arabicPeriod"/>
            </a:pPr>
            <a:r>
              <a:rPr lang="en-US" dirty="0"/>
              <a:t>Practice questions</a:t>
            </a:r>
          </a:p>
          <a:p>
            <a:pPr marL="457200" indent="-457200">
              <a:buAutoNum type="arabicPeriod"/>
            </a:pPr>
            <a:r>
              <a:rPr lang="en-US" dirty="0"/>
              <a:t>Watch: </a:t>
            </a:r>
            <a:r>
              <a:rPr lang="en-US" dirty="0">
                <a:hlinkClick r:id="rId2"/>
              </a:rPr>
              <a:t>https://www.youtube.com/watch?v=udZUaNKXbJA&amp;t=3s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EF4D-11FA-284E-BB32-7814C167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allopatric speciation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E77AA-A4F6-2E4F-8DF3-97AB17BD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286002"/>
            <a:ext cx="4857378" cy="3593591"/>
          </a:xfrm>
        </p:spPr>
        <p:txBody>
          <a:bodyPr/>
          <a:lstStyle/>
          <a:p>
            <a:r>
              <a:rPr lang="en-US" dirty="0"/>
              <a:t>Use the following slides &amp; your own reading to help you annotate the diagram opposite </a:t>
            </a:r>
          </a:p>
        </p:txBody>
      </p:sp>
      <p:pic>
        <p:nvPicPr>
          <p:cNvPr id="9218" name="Picture 2" descr="How does speciation occur? + Example">
            <a:extLst>
              <a:ext uri="{FF2B5EF4-FFF2-40B4-BE49-F238E27FC236}">
                <a16:creationId xmlns:a16="http://schemas.microsoft.com/office/drawing/2014/main" id="{3636C294-7726-0E4E-8E6A-71D243F3F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2" r="50167"/>
          <a:stretch/>
        </p:blipFill>
        <p:spPr bwMode="auto">
          <a:xfrm>
            <a:off x="6660232" y="1473894"/>
            <a:ext cx="1728192" cy="500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Allopatric Speciation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484784"/>
            <a:ext cx="7633742" cy="3593591"/>
          </a:xfrm>
        </p:spPr>
        <p:txBody>
          <a:bodyPr/>
          <a:lstStyle/>
          <a:p>
            <a:r>
              <a:rPr lang="en-AU" dirty="0"/>
              <a:t>Population becomes geographically separated, each being subjected to different natural selection pressures.</a:t>
            </a:r>
          </a:p>
          <a:p>
            <a:r>
              <a:rPr lang="en-AU" dirty="0"/>
              <a:t>Stages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  <p:grpSp>
        <p:nvGrpSpPr>
          <p:cNvPr id="4" name="Group 64">
            <a:extLst>
              <a:ext uri="{FF2B5EF4-FFF2-40B4-BE49-F238E27FC236}">
                <a16:creationId xmlns:a16="http://schemas.microsoft.com/office/drawing/2014/main" id="{133692DB-8A12-0643-BA12-36311814DA46}"/>
              </a:ext>
            </a:extLst>
          </p:cNvPr>
          <p:cNvGrpSpPr>
            <a:grpSpLocks/>
          </p:cNvGrpSpPr>
          <p:nvPr/>
        </p:nvGrpSpPr>
        <p:grpSpPr bwMode="auto">
          <a:xfrm>
            <a:off x="5188345" y="2206828"/>
            <a:ext cx="3371850" cy="4268787"/>
            <a:chOff x="2895600" y="1598613"/>
            <a:chExt cx="3370397" cy="5065910"/>
          </a:xfrm>
        </p:grpSpPr>
        <p:cxnSp>
          <p:nvCxnSpPr>
            <p:cNvPr id="5" name="Straight Arrow Connector 36">
              <a:extLst>
                <a:ext uri="{FF2B5EF4-FFF2-40B4-BE49-F238E27FC236}">
                  <a16:creationId xmlns:a16="http://schemas.microsoft.com/office/drawing/2014/main" id="{6D2452A7-78CC-FC48-815C-DE4F4EB130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67099" y="5453856"/>
              <a:ext cx="1" cy="252413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" name="Group 14">
              <a:extLst>
                <a:ext uri="{FF2B5EF4-FFF2-40B4-BE49-F238E27FC236}">
                  <a16:creationId xmlns:a16="http://schemas.microsoft.com/office/drawing/2014/main" id="{80B2B7A0-BF0E-894E-B19B-B5CC7A500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1598613"/>
              <a:ext cx="3352800" cy="433387"/>
              <a:chOff x="2971800" y="1600200"/>
              <a:chExt cx="2667000" cy="43359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C2A16C7-4AB8-6843-A716-E05123CC807A}"/>
                  </a:ext>
                </a:extLst>
              </p:cNvPr>
              <p:cNvSpPr/>
              <p:nvPr/>
            </p:nvSpPr>
            <p:spPr bwMode="auto">
              <a:xfrm>
                <a:off x="2971800" y="1600200"/>
                <a:ext cx="2667114" cy="433509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65665C-268F-4146-9BD0-01E981422CB8}"/>
                  </a:ext>
                </a:extLst>
              </p:cNvPr>
              <p:cNvSpPr txBox="1"/>
              <p:nvPr/>
            </p:nvSpPr>
            <p:spPr>
              <a:xfrm>
                <a:off x="3047534" y="1636011"/>
                <a:ext cx="2515645" cy="3694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AU" dirty="0">
                    <a:solidFill>
                      <a:schemeClr val="accent1"/>
                    </a:solidFill>
                  </a:rPr>
                  <a:t>Subpopulations</a:t>
                </a:r>
              </a:p>
            </p:txBody>
          </p:sp>
        </p:grpSp>
        <p:cxnSp>
          <p:nvCxnSpPr>
            <p:cNvPr id="7" name="Straight Arrow Connector 36">
              <a:extLst>
                <a:ext uri="{FF2B5EF4-FFF2-40B4-BE49-F238E27FC236}">
                  <a16:creationId xmlns:a16="http://schemas.microsoft.com/office/drawing/2014/main" id="{CD80D0F8-9D21-BD43-BDE4-C6C4526367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84699" y="2040040"/>
              <a:ext cx="1" cy="252413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5804DE8F-A496-D94F-82F8-408F5CEDD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3535" y="5648485"/>
              <a:ext cx="3362462" cy="1016038"/>
              <a:chOff x="1932816" y="4550727"/>
              <a:chExt cx="2666893" cy="1016038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6CB99864-1F0C-1E40-A594-30BAD87F96DD}"/>
                  </a:ext>
                </a:extLst>
              </p:cNvPr>
              <p:cNvSpPr/>
              <p:nvPr/>
            </p:nvSpPr>
            <p:spPr bwMode="auto">
              <a:xfrm>
                <a:off x="1932816" y="4607841"/>
                <a:ext cx="2666893" cy="958924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4E14164-4C6B-5E4F-A8E7-B4218AE916B7}"/>
                  </a:ext>
                </a:extLst>
              </p:cNvPr>
              <p:cNvSpPr txBox="1"/>
              <p:nvPr/>
            </p:nvSpPr>
            <p:spPr bwMode="auto">
              <a:xfrm>
                <a:off x="1981900" y="4551323"/>
                <a:ext cx="2513349" cy="923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AU" dirty="0">
                    <a:solidFill>
                      <a:schemeClr val="accent1"/>
                    </a:solidFill>
                  </a:rPr>
                  <a:t>Genetic drift will occur independently in subpopulations</a:t>
                </a:r>
              </a:p>
            </p:txBody>
          </p:sp>
        </p:grpSp>
        <p:grpSp>
          <p:nvGrpSpPr>
            <p:cNvPr id="9" name="Group 58">
              <a:extLst>
                <a:ext uri="{FF2B5EF4-FFF2-40B4-BE49-F238E27FC236}">
                  <a16:creationId xmlns:a16="http://schemas.microsoft.com/office/drawing/2014/main" id="{9B5BE6E4-9B1C-AB45-9BE2-A0CA7E8D3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2286000"/>
              <a:ext cx="3352800" cy="432000"/>
              <a:chOff x="1524000" y="2409821"/>
              <a:chExt cx="3352800" cy="432000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08939699-CEFA-E049-A65B-C8E0603629B3}"/>
                  </a:ext>
                </a:extLst>
              </p:cNvPr>
              <p:cNvSpPr/>
              <p:nvPr/>
            </p:nvSpPr>
            <p:spPr bwMode="auto">
              <a:xfrm>
                <a:off x="1524000" y="2410071"/>
                <a:ext cx="3352943" cy="431422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DD0BBE-9734-E845-AE3F-8AD84206A72B}"/>
                  </a:ext>
                </a:extLst>
              </p:cNvPr>
              <p:cNvSpPr txBox="1"/>
              <p:nvPr/>
            </p:nvSpPr>
            <p:spPr bwMode="auto">
              <a:xfrm>
                <a:off x="1619209" y="2445867"/>
                <a:ext cx="3162525" cy="3692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AU" dirty="0">
                    <a:solidFill>
                      <a:schemeClr val="accent1"/>
                    </a:solidFill>
                  </a:rPr>
                  <a:t>Isolation by physical barrier</a:t>
                </a:r>
              </a:p>
            </p:txBody>
          </p:sp>
        </p:grp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00BCC7F1-3D82-AE4C-85F2-082DEF5A5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2963960"/>
              <a:ext cx="3352800" cy="433387"/>
              <a:chOff x="2971800" y="1600200"/>
              <a:chExt cx="2667000" cy="433590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D4C14D57-03A4-1F40-8CB1-6CEFA69416C8}"/>
                  </a:ext>
                </a:extLst>
              </p:cNvPr>
              <p:cNvSpPr/>
              <p:nvPr/>
            </p:nvSpPr>
            <p:spPr bwMode="auto">
              <a:xfrm>
                <a:off x="2971800" y="1600708"/>
                <a:ext cx="2667114" cy="433509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CCFAF6F-F89B-3949-95C6-6D145AD92A45}"/>
                  </a:ext>
                </a:extLst>
              </p:cNvPr>
              <p:cNvSpPr txBox="1"/>
              <p:nvPr/>
            </p:nvSpPr>
            <p:spPr>
              <a:xfrm>
                <a:off x="3047534" y="1636520"/>
                <a:ext cx="2515645" cy="3694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AU" dirty="0">
                    <a:solidFill>
                      <a:schemeClr val="accent1"/>
                    </a:solidFill>
                  </a:rPr>
                  <a:t>No gene flow</a:t>
                </a:r>
              </a:p>
            </p:txBody>
          </p:sp>
        </p:grpSp>
        <p:grpSp>
          <p:nvGrpSpPr>
            <p:cNvPr id="11" name="Group 48">
              <a:extLst>
                <a:ext uri="{FF2B5EF4-FFF2-40B4-BE49-F238E27FC236}">
                  <a16:creationId xmlns:a16="http://schemas.microsoft.com/office/drawing/2014/main" id="{31449B72-239A-D645-8AEA-5C6A8433D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3649005"/>
              <a:ext cx="3352800" cy="681256"/>
              <a:chOff x="2895600" y="2553419"/>
              <a:chExt cx="2667000" cy="681256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596F0445-30B3-7748-97D8-B24B60487432}"/>
                  </a:ext>
                </a:extLst>
              </p:cNvPr>
              <p:cNvSpPr/>
              <p:nvPr/>
            </p:nvSpPr>
            <p:spPr bwMode="auto">
              <a:xfrm>
                <a:off x="2895600" y="2552752"/>
                <a:ext cx="2667114" cy="433306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85B5E4-62B8-F94C-ACD3-06F7DE3CDBCA}"/>
                  </a:ext>
                </a:extLst>
              </p:cNvPr>
              <p:cNvSpPr txBox="1"/>
              <p:nvPr/>
            </p:nvSpPr>
            <p:spPr bwMode="auto">
              <a:xfrm>
                <a:off x="2971334" y="2588546"/>
                <a:ext cx="2515645" cy="6461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AU" dirty="0">
                    <a:solidFill>
                      <a:schemeClr val="accent1"/>
                    </a:solidFill>
                  </a:rPr>
                  <a:t>Different selection pressures</a:t>
                </a:r>
              </a:p>
            </p:txBody>
          </p:sp>
        </p:grpSp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D00C53AD-23DF-B046-8E23-EAF3E9288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4333133"/>
              <a:ext cx="3352800" cy="433387"/>
              <a:chOff x="2971800" y="1600200"/>
              <a:chExt cx="2667000" cy="433590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5E4C629-562E-DA4F-93CA-50E258B0193A}"/>
                  </a:ext>
                </a:extLst>
              </p:cNvPr>
              <p:cNvSpPr/>
              <p:nvPr/>
            </p:nvSpPr>
            <p:spPr bwMode="auto">
              <a:xfrm>
                <a:off x="2971800" y="1599274"/>
                <a:ext cx="2667114" cy="435395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CA29BF-A691-7C41-B83E-5EFCFB6BE82B}"/>
                  </a:ext>
                </a:extLst>
              </p:cNvPr>
              <p:cNvSpPr txBox="1"/>
              <p:nvPr/>
            </p:nvSpPr>
            <p:spPr>
              <a:xfrm>
                <a:off x="3047534" y="1633201"/>
                <a:ext cx="2515645" cy="3713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AU" dirty="0">
                    <a:solidFill>
                      <a:schemeClr val="accent1"/>
                    </a:solidFill>
                  </a:rPr>
                  <a:t>Natural selection</a:t>
                </a:r>
              </a:p>
            </p:txBody>
          </p:sp>
        </p:grp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E4FEEC3B-985D-3042-953A-2C5042F4A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5035436"/>
              <a:ext cx="3352800" cy="433387"/>
              <a:chOff x="2971800" y="1600200"/>
              <a:chExt cx="2667000" cy="433590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0924D9B-6508-794C-B19F-265F30D20F4E}"/>
                  </a:ext>
                </a:extLst>
              </p:cNvPr>
              <p:cNvSpPr/>
              <p:nvPr/>
            </p:nvSpPr>
            <p:spPr bwMode="auto">
              <a:xfrm>
                <a:off x="2971800" y="1599680"/>
                <a:ext cx="2667114" cy="433509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AU">
                  <a:latin typeface="Arial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AF68DE-26E0-2448-BDE5-8D33F61EF7F5}"/>
                  </a:ext>
                </a:extLst>
              </p:cNvPr>
              <p:cNvSpPr txBox="1"/>
              <p:nvPr/>
            </p:nvSpPr>
            <p:spPr>
              <a:xfrm>
                <a:off x="3047534" y="1635491"/>
                <a:ext cx="2515645" cy="3694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AU" dirty="0">
                    <a:solidFill>
                      <a:schemeClr val="accent1"/>
                    </a:solidFill>
                  </a:rPr>
                  <a:t>Two different species</a:t>
                </a:r>
              </a:p>
            </p:txBody>
          </p:sp>
        </p:grpSp>
        <p:cxnSp>
          <p:nvCxnSpPr>
            <p:cNvPr id="14" name="Straight Arrow Connector 36">
              <a:extLst>
                <a:ext uri="{FF2B5EF4-FFF2-40B4-BE49-F238E27FC236}">
                  <a16:creationId xmlns:a16="http://schemas.microsoft.com/office/drawing/2014/main" id="{F3C6C05D-4A64-A84A-83C8-10BA3563F6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1998" y="2718857"/>
              <a:ext cx="1" cy="252413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36">
              <a:extLst>
                <a:ext uri="{FF2B5EF4-FFF2-40B4-BE49-F238E27FC236}">
                  <a16:creationId xmlns:a16="http://schemas.microsoft.com/office/drawing/2014/main" id="{0AB2A9C8-6656-A342-9E4C-B098F5E895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67101" y="3396592"/>
              <a:ext cx="1" cy="252413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36">
              <a:extLst>
                <a:ext uri="{FF2B5EF4-FFF2-40B4-BE49-F238E27FC236}">
                  <a16:creationId xmlns:a16="http://schemas.microsoft.com/office/drawing/2014/main" id="{C2D9FA03-8CA3-0D43-AF7C-9DC4863AB9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67101" y="4071046"/>
              <a:ext cx="1" cy="252413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36">
              <a:extLst>
                <a:ext uri="{FF2B5EF4-FFF2-40B4-BE49-F238E27FC236}">
                  <a16:creationId xmlns:a16="http://schemas.microsoft.com/office/drawing/2014/main" id="{E1520DFD-36FE-EE47-BFDB-B95D342E28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67100" y="4772870"/>
              <a:ext cx="1" cy="252413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804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2EB8-3839-D044-822C-031E3640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Allopatric speciation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31FAB-9AF8-AE46-942E-993EF9A96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/>
              <a:t>1) Moving into new environments.</a:t>
            </a:r>
          </a:p>
          <a:p>
            <a:pPr lvl="2"/>
            <a:r>
              <a:rPr lang="en-AU" b="1" dirty="0"/>
              <a:t>Parent population </a:t>
            </a:r>
            <a:r>
              <a:rPr lang="en-AU" dirty="0"/>
              <a:t>expands its range to occupy new environments due to over population and competition. The population has a common gene pool and gene flow.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Allopatric Speciation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32204"/>
            <a:ext cx="7633742" cy="3593591"/>
          </a:xfrm>
        </p:spPr>
        <p:txBody>
          <a:bodyPr/>
          <a:lstStyle/>
          <a:p>
            <a:pPr lvl="1"/>
            <a:r>
              <a:rPr lang="en-AU" b="1" dirty="0"/>
              <a:t>2) Geographical Isolation</a:t>
            </a:r>
          </a:p>
          <a:p>
            <a:pPr lvl="2"/>
            <a:r>
              <a:rPr lang="en-AU" dirty="0"/>
              <a:t>Gradual formation of physical barriers may isolate parts of the population so that gene flow between groups stops.</a:t>
            </a:r>
          </a:p>
          <a:p>
            <a:pPr lvl="2"/>
            <a:r>
              <a:rPr lang="en-AU" dirty="0"/>
              <a:t>Causes of geographical isolation include.</a:t>
            </a:r>
          </a:p>
          <a:p>
            <a:pPr lvl="5"/>
            <a:r>
              <a:rPr lang="en-AU" dirty="0"/>
              <a:t>Continental drift</a:t>
            </a:r>
          </a:p>
          <a:p>
            <a:pPr lvl="5"/>
            <a:r>
              <a:rPr lang="en-AU" dirty="0"/>
              <a:t>Changes in sea levels</a:t>
            </a:r>
          </a:p>
          <a:p>
            <a:pPr lvl="5"/>
            <a:r>
              <a:rPr lang="en-AU" dirty="0"/>
              <a:t>Climate change</a:t>
            </a:r>
          </a:p>
          <a:p>
            <a:pPr lvl="5"/>
            <a:r>
              <a:rPr lang="en-AU" dirty="0"/>
              <a:t>Rivers</a:t>
            </a:r>
          </a:p>
          <a:p>
            <a:pPr lvl="5"/>
            <a:r>
              <a:rPr lang="en-AU" dirty="0"/>
              <a:t>Canyons</a:t>
            </a:r>
          </a:p>
          <a:p>
            <a:pPr lvl="5"/>
            <a:r>
              <a:rPr lang="en-AU" dirty="0"/>
              <a:t>Mountain ranges</a:t>
            </a:r>
          </a:p>
        </p:txBody>
      </p:sp>
    </p:spTree>
    <p:extLst>
      <p:ext uri="{BB962C8B-B14F-4D97-AF65-F5344CB8AC3E}">
        <p14:creationId xmlns:p14="http://schemas.microsoft.com/office/powerpoint/2010/main" val="10002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Allopatric Speciation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791" y="1389893"/>
            <a:ext cx="7633742" cy="359359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AU" b="1" dirty="0"/>
              <a:t>3)	Natural Selection</a:t>
            </a:r>
          </a:p>
          <a:p>
            <a:pPr lvl="2"/>
            <a:r>
              <a:rPr lang="en-AU" dirty="0"/>
              <a:t>The isolated populations maybe subjected to quite different </a:t>
            </a:r>
            <a:r>
              <a:rPr lang="en-AU" b="1" dirty="0"/>
              <a:t>selection pressures or/and mutations</a:t>
            </a:r>
            <a:r>
              <a:rPr lang="en-AU" dirty="0"/>
              <a:t>.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These selection pressures will favour those individuals with phenotypes that suit each environment.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Allele frequencies in the gene pools of the populations will change as those individuals with favourable phenotypes mate and pass on their genes to the next generation.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Populations can change in phenotype and become sub species of the parent population.</a:t>
            </a:r>
          </a:p>
        </p:txBody>
      </p:sp>
    </p:spTree>
    <p:extLst>
      <p:ext uri="{BB962C8B-B14F-4D97-AF65-F5344CB8AC3E}">
        <p14:creationId xmlns:p14="http://schemas.microsoft.com/office/powerpoint/2010/main" val="23399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Allopatric Speciation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58" y="1413895"/>
            <a:ext cx="7633742" cy="3593591"/>
          </a:xfrm>
        </p:spPr>
        <p:txBody>
          <a:bodyPr>
            <a:normAutofit fontScale="92500"/>
          </a:bodyPr>
          <a:lstStyle/>
          <a:p>
            <a:pPr lvl="1"/>
            <a:r>
              <a:rPr lang="en-AU" b="1" dirty="0"/>
              <a:t>4)	Reproductive Isolation</a:t>
            </a:r>
          </a:p>
          <a:p>
            <a:pPr lvl="2"/>
            <a:r>
              <a:rPr lang="en-AU" dirty="0"/>
              <a:t>To become a separate species the populations need to become reproductively isolated from other populations.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 So even if the geographically barriers are removed and the populations can mix, they have changed in phenotype and behaviour that mating is prevented.</a:t>
            </a:r>
          </a:p>
          <a:p>
            <a:pPr marL="530352" lvl="2" indent="0">
              <a:buNone/>
            </a:pPr>
            <a:r>
              <a:rPr lang="en-AU" dirty="0"/>
              <a:t>					</a:t>
            </a:r>
          </a:p>
          <a:p>
            <a:pPr marL="530352" lvl="2" indent="0">
              <a:buNone/>
            </a:pPr>
            <a:endParaRPr lang="en-AU" dirty="0"/>
          </a:p>
          <a:p>
            <a:pPr marL="530352" lvl="2" indent="0">
              <a:buNone/>
            </a:pPr>
            <a:r>
              <a:rPr lang="en-AU" dirty="0"/>
              <a:t>Definition of a species:</a:t>
            </a:r>
          </a:p>
          <a:p>
            <a:pPr marL="530352" lvl="2" indent="0">
              <a:buNone/>
            </a:pPr>
            <a:r>
              <a:rPr lang="en-AU" dirty="0"/>
              <a:t>	 A group of actually or potentially interbreeding natural population that is  reproductively isolated from other such groups.	</a:t>
            </a:r>
            <a:endParaRPr lang="en-A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Reproductive Isolating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Prevent successful breeding between different species – barriers to gene flow.</a:t>
            </a:r>
          </a:p>
          <a:p>
            <a:endParaRPr lang="en-AU" dirty="0"/>
          </a:p>
          <a:p>
            <a:r>
              <a:rPr lang="en-AU" dirty="0"/>
              <a:t>Most species have more than one isolating mechanism operating.</a:t>
            </a:r>
          </a:p>
          <a:p>
            <a:endParaRPr lang="en-AU" dirty="0"/>
          </a:p>
          <a:p>
            <a:r>
              <a:rPr lang="en-AU" dirty="0"/>
              <a:t>Geographical barriers are not a reproductive isolating mechanism.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				</a:t>
            </a:r>
            <a:endParaRPr lang="en-A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Reproductive Isolating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Pre-zygotic (pre-fertilisation)</a:t>
            </a:r>
          </a:p>
          <a:p>
            <a:pPr lvl="1"/>
            <a:r>
              <a:rPr lang="en-AU" dirty="0"/>
              <a:t>Temporal Isolation – species may have different activity patterns – they may be nocturnal or diurnal, or breed at different seasons.</a:t>
            </a:r>
          </a:p>
          <a:p>
            <a:pPr marL="292608" lvl="1" indent="0">
              <a:buNone/>
            </a:pPr>
            <a:endParaRPr lang="en-AU" dirty="0"/>
          </a:p>
          <a:p>
            <a:pPr lvl="1"/>
            <a:r>
              <a:rPr lang="en-AU" dirty="0"/>
              <a:t>Behavioural Isolation – species may have specific calls, rituals, postures etc. which enable them to recognise potential mates.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Structural Isolation – mating species must have compatible </a:t>
            </a:r>
            <a:r>
              <a:rPr lang="en-AU" dirty="0" err="1"/>
              <a:t>copulatory</a:t>
            </a:r>
            <a:r>
              <a:rPr lang="en-AU" dirty="0"/>
              <a:t> apparatus, appearance and chemical make up (odour, chemical attractants)</a:t>
            </a:r>
          </a:p>
          <a:p>
            <a:pPr marL="292608" lvl="1" indent="0">
              <a:buNone/>
            </a:pPr>
            <a:endParaRPr lang="en-AU" dirty="0"/>
          </a:p>
          <a:p>
            <a:pPr lvl="1"/>
            <a:r>
              <a:rPr lang="en-AU" dirty="0"/>
              <a:t>Gamete Isolation – sperm and egg fail to unite.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09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Reproductive Isolating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Post-zygotic (post fertilisation)</a:t>
            </a:r>
          </a:p>
          <a:p>
            <a:pPr lvl="1"/>
            <a:r>
              <a:rPr lang="en-AU" dirty="0"/>
              <a:t>Hybrid sterility – the hybrid of two species may be viable but sterile – unable to breed e.g. mule/</a:t>
            </a:r>
            <a:r>
              <a:rPr lang="en-AU" dirty="0" err="1"/>
              <a:t>hinny</a:t>
            </a:r>
            <a:r>
              <a:rPr lang="en-AU" dirty="0"/>
              <a:t>, tigon/liger, </a:t>
            </a:r>
            <a:r>
              <a:rPr lang="en-AU" dirty="0" err="1"/>
              <a:t>zebronkey</a:t>
            </a:r>
            <a:endParaRPr lang="en-AU" dirty="0"/>
          </a:p>
          <a:p>
            <a:pPr marL="292608" lvl="1" indent="0">
              <a:buNone/>
            </a:pPr>
            <a:endParaRPr lang="en-AU" dirty="0"/>
          </a:p>
          <a:p>
            <a:pPr lvl="1"/>
            <a:r>
              <a:rPr lang="en-AU" dirty="0"/>
              <a:t>Hybrid </a:t>
            </a:r>
            <a:r>
              <a:rPr lang="en-AU" dirty="0" err="1"/>
              <a:t>Inviability</a:t>
            </a:r>
            <a:r>
              <a:rPr lang="en-AU" dirty="0"/>
              <a:t> – fertilised egg may fail to develop properly.</a:t>
            </a:r>
          </a:p>
          <a:p>
            <a:pPr marL="292608" lvl="1" indent="0">
              <a:buNone/>
            </a:pPr>
            <a:endParaRPr lang="en-AU" dirty="0"/>
          </a:p>
          <a:p>
            <a:pPr lvl="1"/>
            <a:r>
              <a:rPr lang="en-AU" dirty="0"/>
              <a:t>Hybrid Breakdown – the first generation may be fertile but subsequent generations are infertile or non-viable.</a:t>
            </a:r>
          </a:p>
          <a:p>
            <a:pPr marL="292608" lvl="1" indent="0">
              <a:buNone/>
            </a:pPr>
            <a:r>
              <a:rPr lang="en-AU" dirty="0"/>
              <a:t>				</a:t>
            </a:r>
            <a:r>
              <a:rPr lang="en-AU" dirty="0">
                <a:solidFill>
                  <a:schemeClr val="accent1"/>
                </a:solidFill>
              </a:rPr>
              <a:t>(</a:t>
            </a:r>
            <a:r>
              <a:rPr lang="en-AU" dirty="0" err="1">
                <a:solidFill>
                  <a:schemeClr val="accent1"/>
                </a:solidFill>
              </a:rPr>
              <a:t>Biozone</a:t>
            </a:r>
            <a:r>
              <a:rPr lang="en-AU" dirty="0">
                <a:solidFill>
                  <a:schemeClr val="accent1"/>
                </a:solidFill>
              </a:rPr>
              <a:t> Act 234, 235)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78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D2C5-A457-5540-B6F5-CFA56FCF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9542"/>
            <a:ext cx="6172200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you have completed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3512" y="1556792"/>
            <a:ext cx="62769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35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BIOLOGY WA UNITS 3&amp;4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35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Chapter 9 Mechanisms of Evolution and Speciation pg. 310 - 316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35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Questions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35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Set 9.7 pg. 316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2014 exam question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8422444" cy="204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2985-D03C-F04F-B068-1629AC19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Exam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56A5-A828-284E-9470-8DA0F63B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89989-9F53-CC45-BA8A-A794E4857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21" y="1593850"/>
            <a:ext cx="5446829" cy="46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CD17-0C4C-7945-AB2C-43C4BA04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Exam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BDBA9-3026-BF48-B147-F7CF88AF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5388080" cy="43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2014 exam answer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5" y="2905498"/>
            <a:ext cx="7875847" cy="29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4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D2C5-A457-5540-B6F5-CFA56FCF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9542"/>
            <a:ext cx="6172200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you need to complete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3512" y="1556792"/>
            <a:ext cx="6276975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35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BIOZONE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35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232 &amp; 233 </a:t>
            </a:r>
            <a:r>
              <a:rPr lang="en-AU" sz="135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– Biological &amp; Phylogenetic Species Concepts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35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234</a:t>
            </a:r>
            <a:r>
              <a:rPr lang="en-AU" sz="135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en-AU" sz="135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235 </a:t>
            </a:r>
            <a:r>
              <a:rPr lang="en-AU" sz="135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– Isolating </a:t>
            </a:r>
            <a:r>
              <a:rPr lang="en-AU" sz="135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Mechanisms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35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236 – Allopatric Speciation</a:t>
            </a: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35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237 – Sympatric </a:t>
            </a:r>
            <a:r>
              <a:rPr lang="en-AU" sz="135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Speciation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35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238 &amp; 239 &amp; 244 – Speciation </a:t>
            </a: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35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5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CD5A-1799-E047-9A11-010198E4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72" y="275918"/>
            <a:ext cx="8205242" cy="1492132"/>
          </a:xfrm>
        </p:spPr>
        <p:txBody>
          <a:bodyPr>
            <a:normAutofit/>
          </a:bodyPr>
          <a:lstStyle/>
          <a:p>
            <a:r>
              <a:rPr lang="en-US" sz="4000" dirty="0"/>
              <a:t>The Big Picture - Microevolution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1A9FC6-90E6-3B46-A5FB-ABFE2C7D2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705155"/>
              </p:ext>
            </p:extLst>
          </p:nvPr>
        </p:nvGraphicFramePr>
        <p:xfrm>
          <a:off x="539552" y="836712"/>
          <a:ext cx="8418562" cy="574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2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CD5A-1799-E047-9A11-010198E4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548" y="116632"/>
            <a:ext cx="7633742" cy="1492132"/>
          </a:xfrm>
        </p:spPr>
        <p:txBody>
          <a:bodyPr>
            <a:normAutofit/>
          </a:bodyPr>
          <a:lstStyle/>
          <a:p>
            <a:r>
              <a:rPr lang="en-US" sz="4000" dirty="0"/>
              <a:t>The Big Picture micro &amp; Macro evolution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1A9FC6-90E6-3B46-A5FB-ABFE2C7D2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654737"/>
              </p:ext>
            </p:extLst>
          </p:nvPr>
        </p:nvGraphicFramePr>
        <p:xfrm>
          <a:off x="481710" y="1125865"/>
          <a:ext cx="8410769" cy="3614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A364D963-A5F0-A24D-A837-4FA3CB4F936A}"/>
              </a:ext>
            </a:extLst>
          </p:cNvPr>
          <p:cNvSpPr/>
          <p:nvPr/>
        </p:nvSpPr>
        <p:spPr>
          <a:xfrm rot="5400000">
            <a:off x="4430628" y="2383310"/>
            <a:ext cx="512931" cy="5069482"/>
          </a:xfrm>
          <a:prstGeom prst="rightBrace">
            <a:avLst>
              <a:gd name="adj1" fmla="val 8333"/>
              <a:gd name="adj2" fmla="val 49474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78E9A-650B-9E49-8706-B341DB800EB3}"/>
              </a:ext>
            </a:extLst>
          </p:cNvPr>
          <p:cNvSpPr txBox="1"/>
          <p:nvPr/>
        </p:nvSpPr>
        <p:spPr>
          <a:xfrm>
            <a:off x="2778726" y="5159107"/>
            <a:ext cx="4133379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 time period (many generations)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226CF-E5D3-DC47-B97C-BB2E6A16AA64}"/>
              </a:ext>
            </a:extLst>
          </p:cNvPr>
          <p:cNvSpPr txBox="1"/>
          <p:nvPr/>
        </p:nvSpPr>
        <p:spPr>
          <a:xfrm>
            <a:off x="3966857" y="5778218"/>
            <a:ext cx="175711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A6983-695C-4B4C-9565-E67B3D7A1BA6}"/>
              </a:ext>
            </a:extLst>
          </p:cNvPr>
          <p:cNvSpPr txBox="1"/>
          <p:nvPr/>
        </p:nvSpPr>
        <p:spPr>
          <a:xfrm>
            <a:off x="3757990" y="6304700"/>
            <a:ext cx="217485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Macroevolution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5D26D1B4-3368-5240-A51D-25BB18ADE685}"/>
              </a:ext>
            </a:extLst>
          </p:cNvPr>
          <p:cNvSpPr/>
          <p:nvPr/>
        </p:nvSpPr>
        <p:spPr>
          <a:xfrm>
            <a:off x="4687094" y="5528439"/>
            <a:ext cx="230642" cy="34883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9FC4BD14-8BA0-194F-9CA1-5D6425B2711E}"/>
              </a:ext>
            </a:extLst>
          </p:cNvPr>
          <p:cNvSpPr/>
          <p:nvPr/>
        </p:nvSpPr>
        <p:spPr>
          <a:xfrm>
            <a:off x="4687094" y="6072187"/>
            <a:ext cx="230642" cy="34883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A45D-9BB2-AA4C-BC4C-E6F45222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916832"/>
            <a:ext cx="7633742" cy="3593591"/>
          </a:xfrm>
        </p:spPr>
        <p:txBody>
          <a:bodyPr/>
          <a:lstStyle/>
          <a:p>
            <a:r>
              <a:rPr lang="en-AU" dirty="0"/>
              <a:t>The evolution of new groups of organisms comprising many related species through multiple speciation events.</a:t>
            </a:r>
          </a:p>
          <a:p>
            <a:r>
              <a:rPr lang="en-AU" dirty="0"/>
              <a:t>Over a long period of evolutionary time. (Many generations)</a:t>
            </a:r>
          </a:p>
          <a:p>
            <a:r>
              <a:rPr lang="en-AU" b="1" dirty="0"/>
              <a:t>Above the species level</a:t>
            </a:r>
            <a:r>
              <a:rPr lang="en-AU" dirty="0"/>
              <a:t>. Trends in whole taxa/lineage</a:t>
            </a:r>
          </a:p>
          <a:p>
            <a:r>
              <a:rPr lang="en-AU" dirty="0"/>
              <a:t>Micro-evolutionary changes accumulate into larger changes.</a:t>
            </a:r>
          </a:p>
          <a:p>
            <a:r>
              <a:rPr lang="en-AU" dirty="0"/>
              <a:t>Changes may become so great that they lead to the production of a new species/speciation.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2941BC-AEA3-8E4F-BDA5-94CF3DCC1E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8758" y="42055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1: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600" b="1" dirty="0"/>
              <a:t> </a:t>
            </a:r>
            <a:r>
              <a:rPr lang="en-AU" sz="36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Macroevolution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837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OC) Evolution of Whales | Tuna Fish - Academia.edu">
            <a:extLst>
              <a:ext uri="{FF2B5EF4-FFF2-40B4-BE49-F238E27FC236}">
                <a16:creationId xmlns:a16="http://schemas.microsoft.com/office/drawing/2014/main" id="{1A6FCB28-C3F9-5940-AFD7-76E36FB8C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2" b="11151"/>
          <a:stretch/>
        </p:blipFill>
        <p:spPr bwMode="auto">
          <a:xfrm>
            <a:off x="840161" y="180602"/>
            <a:ext cx="7463677" cy="649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3CB4-F419-0840-AD31-A85B4176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Speciation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639D-359B-F545-AF34-CF4FEC0F9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198156"/>
            <a:ext cx="7633742" cy="3593591"/>
          </a:xfrm>
        </p:spPr>
        <p:txBody>
          <a:bodyPr/>
          <a:lstStyle/>
          <a:p>
            <a:r>
              <a:rPr lang="en-US" dirty="0"/>
              <a:t>Complete the worksheet as we go thorough the PPT to complete a summary of speciation</a:t>
            </a:r>
          </a:p>
          <a:p>
            <a:r>
              <a:rPr lang="en-US" dirty="0"/>
              <a:t>You should have read pages 310 – 316 of Biology WA ATAR Units 3 &amp; 4 and completed question set 9.7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0EB73-5811-ED4F-8CE4-2824A14F80FD}"/>
              </a:ext>
            </a:extLst>
          </p:cNvPr>
          <p:cNvGrpSpPr/>
          <p:nvPr/>
        </p:nvGrpSpPr>
        <p:grpSpPr>
          <a:xfrm>
            <a:off x="1140093" y="2876210"/>
            <a:ext cx="6863813" cy="3861048"/>
            <a:chOff x="0" y="0"/>
            <a:chExt cx="10019030" cy="6543675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8EFC2AC4-B4DB-1842-98D0-73F07F1F9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0" y="12700"/>
              <a:ext cx="1809750" cy="285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SPECIES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C3B13655-4690-F64D-AD8E-EB7096571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" y="0"/>
              <a:ext cx="3897630" cy="866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Biological species concept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738473DA-2B11-B94E-81D7-462867BF4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400" y="12700"/>
              <a:ext cx="3897630" cy="857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Phylogenetic species concept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5C06CE6B-2614-334F-BB8E-4B56D7F6E5B0}"/>
                </a:ext>
              </a:extLst>
            </p:cNvPr>
            <p:cNvSpPr/>
            <p:nvPr/>
          </p:nvSpPr>
          <p:spPr>
            <a:xfrm>
              <a:off x="4845050" y="368300"/>
              <a:ext cx="351155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800"/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A8714493-C571-CE4A-9F03-4E8C748A4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1130300"/>
              <a:ext cx="6810375" cy="638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SPECIATION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AF048F6A-2007-CE41-9C13-31AE25236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4700" y="1765300"/>
              <a:ext cx="1114425" cy="390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ISOLATION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BDE89718-0138-AF49-9AB5-26D1FF5CD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14600"/>
              <a:ext cx="4495800" cy="18764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PRE-REPRODUCTIVE ISOLATION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DDF1231A-D184-EF4A-AB60-63E9ABA0F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4700" y="2540000"/>
              <a:ext cx="4162425" cy="1857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POST REPRODUCTIVE ISOLATION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10A812-9343-C24E-B212-1AC38796BF54}"/>
                </a:ext>
              </a:extLst>
            </p:cNvPr>
            <p:cNvCxnSpPr/>
            <p:nvPr/>
          </p:nvCxnSpPr>
          <p:spPr>
            <a:xfrm flipH="1">
              <a:off x="2362200" y="1981200"/>
              <a:ext cx="2219325" cy="4286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C4D6F43-6ABB-B142-BF5F-3DE7A5E6D40B}"/>
                </a:ext>
              </a:extLst>
            </p:cNvPr>
            <p:cNvCxnSpPr/>
            <p:nvPr/>
          </p:nvCxnSpPr>
          <p:spPr>
            <a:xfrm>
              <a:off x="5702300" y="2019300"/>
              <a:ext cx="1943100" cy="4286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B5EB5966-DA17-8A47-B119-0161B080ADE3}"/>
                </a:ext>
              </a:extLst>
            </p:cNvPr>
            <p:cNvSpPr txBox="1"/>
            <p:nvPr/>
          </p:nvSpPr>
          <p:spPr>
            <a:xfrm>
              <a:off x="63500" y="4724400"/>
              <a:ext cx="9944100" cy="18192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TYPES OF SPECIATION</a:t>
              </a:r>
              <a:endParaRPr lang="en-AU" sz="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800" b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8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63EC6E249DE43B3ABB3D14114859B" ma:contentTypeVersion="12" ma:contentTypeDescription="Create a new document." ma:contentTypeScope="" ma:versionID="67ac3a3476370aac60a797ef1025d484">
  <xsd:schema xmlns:xsd="http://www.w3.org/2001/XMLSchema" xmlns:xs="http://www.w3.org/2001/XMLSchema" xmlns:p="http://schemas.microsoft.com/office/2006/metadata/properties" xmlns:ns3="081ed5ae-0fcf-45ca-9e0f-fbac52cb9237" xmlns:ns4="8b1aca62-d085-4da7-a399-d54bef97b080" targetNamespace="http://schemas.microsoft.com/office/2006/metadata/properties" ma:root="true" ma:fieldsID="b08b3441d54ae53a7cc98696711686b6" ns3:_="" ns4:_="">
    <xsd:import namespace="081ed5ae-0fcf-45ca-9e0f-fbac52cb9237"/>
    <xsd:import namespace="8b1aca62-d085-4da7-a399-d54bef97b0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d5ae-0fcf-45ca-9e0f-fbac52cb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aca62-d085-4da7-a399-d54bef97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0309AA-F608-4FC9-B60C-0C82F39F1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ed5ae-0fcf-45ca-9e0f-fbac52cb9237"/>
    <ds:schemaRef ds:uri="8b1aca62-d085-4da7-a399-d54bef97b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373AD-9924-40EB-B180-AB1C8B1BCB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6C173-6FC3-4F05-8E98-00FDE6033B0E}">
  <ds:schemaRefs>
    <ds:schemaRef ds:uri="081ed5ae-0fcf-45ca-9e0f-fbac52cb9237"/>
    <ds:schemaRef ds:uri="8b1aca62-d085-4da7-a399-d54bef97b08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{D1DCFD6E-1DB3-4D4F-AEED-FE2DCABF7904}tf10001071</Template>
  <TotalTime>658</TotalTime>
  <Words>1236</Words>
  <Application>Microsoft Office PowerPoint</Application>
  <PresentationFormat>On-screen Show (4:3)</PresentationFormat>
  <Paragraphs>212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MS PGothic</vt:lpstr>
      <vt:lpstr>Arial</vt:lpstr>
      <vt:lpstr>Calibri</vt:lpstr>
      <vt:lpstr>Gill Sans MT</vt:lpstr>
      <vt:lpstr>Impact</vt:lpstr>
      <vt:lpstr>Lucida Console</vt:lpstr>
      <vt:lpstr>Times New Roman</vt:lpstr>
      <vt:lpstr>Badge</vt:lpstr>
      <vt:lpstr>SPECIATION</vt:lpstr>
      <vt:lpstr>PowerPoint Presentation</vt:lpstr>
      <vt:lpstr>What you have completed</vt:lpstr>
      <vt:lpstr>What you need to complete</vt:lpstr>
      <vt:lpstr>The Big Picture - Microevolution</vt:lpstr>
      <vt:lpstr>The Big Picture micro &amp; Macro evolution</vt:lpstr>
      <vt:lpstr>Topic Question 1:  Define Macroevolution</vt:lpstr>
      <vt:lpstr>PowerPoint Presentation</vt:lpstr>
      <vt:lpstr>Summary of Speciation</vt:lpstr>
      <vt:lpstr>species</vt:lpstr>
      <vt:lpstr>speciation</vt:lpstr>
      <vt:lpstr>isolation</vt:lpstr>
      <vt:lpstr>Isolating mechanisms</vt:lpstr>
      <vt:lpstr>Isolating mechanisms</vt:lpstr>
      <vt:lpstr>Hybrid sterility example question</vt:lpstr>
      <vt:lpstr>PowerPoint Presentation</vt:lpstr>
      <vt:lpstr>types of speciation</vt:lpstr>
      <vt:lpstr>types of speciation</vt:lpstr>
      <vt:lpstr>types of speciation</vt:lpstr>
      <vt:lpstr>Over to you</vt:lpstr>
      <vt:lpstr>Steps of allopatric speciation</vt:lpstr>
      <vt:lpstr>Allopatric Speciation</vt:lpstr>
      <vt:lpstr>Allopatric speciation</vt:lpstr>
      <vt:lpstr>Allopatric Speciation</vt:lpstr>
      <vt:lpstr>Allopatric Speciation</vt:lpstr>
      <vt:lpstr>Allopatric Speciation</vt:lpstr>
      <vt:lpstr>Reproductive Isolating Mechanisms</vt:lpstr>
      <vt:lpstr>Reproductive Isolating Mechanisms</vt:lpstr>
      <vt:lpstr>Reproductive Isolating Mechanisms</vt:lpstr>
      <vt:lpstr>2014 exam question</vt:lpstr>
      <vt:lpstr>2017 Exam Answer</vt:lpstr>
      <vt:lpstr>2020 Exam Answer</vt:lpstr>
      <vt:lpstr>2014 exam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SPECIATION</dc:title>
  <dc:creator>BALLANTYNE Colette</dc:creator>
  <cp:lastModifiedBy>RAYNER Elizabeth [Rossmoyne Senior High School]</cp:lastModifiedBy>
  <cp:revision>28</cp:revision>
  <dcterms:created xsi:type="dcterms:W3CDTF">2017-04-05T05:04:40Z</dcterms:created>
  <dcterms:modified xsi:type="dcterms:W3CDTF">2022-04-27T06:57:04Z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0x0101004FF63EC6E249DE43B3ABB3D14114859B</vt:lpwstr>
  </property>
</Properties>
</file>